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0"/>
  </p:notesMasterIdLst>
  <p:handoutMasterIdLst>
    <p:handoutMasterId r:id="rId11"/>
  </p:handoutMasterIdLst>
  <p:sldIdLst>
    <p:sldId id="601" r:id="rId5"/>
    <p:sldId id="360" r:id="rId6"/>
    <p:sldId id="605" r:id="rId7"/>
    <p:sldId id="603" r:id="rId8"/>
    <p:sldId id="6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ballero" initials="JC" lastIdx="1" clrIdx="0">
    <p:extLst>
      <p:ext uri="{19B8F6BF-5375-455C-9EA6-DF929625EA0E}">
        <p15:presenceInfo xmlns:p15="http://schemas.microsoft.com/office/powerpoint/2012/main" userId="S::Juan.Caballero@eurocities.eu::62a79988-00cc-43b5-bc96-b6823df23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492"/>
    <a:srgbClr val="A1CD88"/>
    <a:srgbClr val="CDE5BF"/>
    <a:srgbClr val="F17C08"/>
    <a:srgbClr val="EBE1D1"/>
    <a:srgbClr val="9ACA3C"/>
    <a:srgbClr val="4DA0D8"/>
    <a:srgbClr val="A6A6A6"/>
    <a:srgbClr val="8CD50A"/>
    <a:srgbClr val="8FC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5D4DC-74C8-4C72-B67C-943DC6C8444C}" v="752" dt="2020-05-18T12:55:55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Caballero" userId="62a79988-00cc-43b5-bc96-b6823df23423" providerId="ADAL" clId="{4F95D4DC-74C8-4C72-B67C-943DC6C8444C}"/>
    <pc:docChg chg="undo custSel addSld delSld modSld sldOrd modMainMaster">
      <pc:chgData name="Juan Caballero" userId="62a79988-00cc-43b5-bc96-b6823df23423" providerId="ADAL" clId="{4F95D4DC-74C8-4C72-B67C-943DC6C8444C}" dt="2020-05-18T12:59:50.297" v="2227" actId="478"/>
      <pc:docMkLst>
        <pc:docMk/>
      </pc:docMkLst>
      <pc:sldChg chg="addSp delSp modSp mod ord modAnim">
        <pc:chgData name="Juan Caballero" userId="62a79988-00cc-43b5-bc96-b6823df23423" providerId="ADAL" clId="{4F95D4DC-74C8-4C72-B67C-943DC6C8444C}" dt="2020-05-14T07:41:41.768" v="2217" actId="1036"/>
        <pc:sldMkLst>
          <pc:docMk/>
          <pc:sldMk cId="691711023" sldId="360"/>
        </pc:sldMkLst>
        <pc:spChg chg="add mod ord">
          <ac:chgData name="Juan Caballero" userId="62a79988-00cc-43b5-bc96-b6823df23423" providerId="ADAL" clId="{4F95D4DC-74C8-4C72-B67C-943DC6C8444C}" dt="2020-05-14T06:37:29.893" v="273" actId="167"/>
          <ac:spMkLst>
            <pc:docMk/>
            <pc:sldMk cId="691711023" sldId="360"/>
            <ac:spMk id="9" creationId="{DA9C61E8-2B5B-4324-848A-91F5AC571061}"/>
          </ac:spMkLst>
        </pc:spChg>
        <pc:spChg chg="add mod ord">
          <ac:chgData name="Juan Caballero" userId="62a79988-00cc-43b5-bc96-b6823df23423" providerId="ADAL" clId="{4F95D4DC-74C8-4C72-B67C-943DC6C8444C}" dt="2020-05-14T07:01:35.240" v="1196" actId="1076"/>
          <ac:spMkLst>
            <pc:docMk/>
            <pc:sldMk cId="691711023" sldId="360"/>
            <ac:spMk id="24" creationId="{817763D9-0C06-43F3-A468-4DFE13977447}"/>
          </ac:spMkLst>
        </pc:spChg>
        <pc:spChg chg="add mod">
          <ac:chgData name="Juan Caballero" userId="62a79988-00cc-43b5-bc96-b6823df23423" providerId="ADAL" clId="{4F95D4DC-74C8-4C72-B67C-943DC6C8444C}" dt="2020-05-14T07:08:40.891" v="1263" actId="113"/>
          <ac:spMkLst>
            <pc:docMk/>
            <pc:sldMk cId="691711023" sldId="360"/>
            <ac:spMk id="70" creationId="{88A9E2D5-EB48-4BF5-8AD7-886274EF4FB9}"/>
          </ac:spMkLst>
        </pc:spChg>
        <pc:spChg chg="add mod">
          <ac:chgData name="Juan Caballero" userId="62a79988-00cc-43b5-bc96-b6823df23423" providerId="ADAL" clId="{4F95D4DC-74C8-4C72-B67C-943DC6C8444C}" dt="2020-05-14T07:08:37.175" v="1262" actId="113"/>
          <ac:spMkLst>
            <pc:docMk/>
            <pc:sldMk cId="691711023" sldId="360"/>
            <ac:spMk id="71" creationId="{5FF754AF-DF66-4759-B31E-26625075C3BA}"/>
          </ac:spMkLst>
        </pc:spChg>
        <pc:spChg chg="add mod">
          <ac:chgData name="Juan Caballero" userId="62a79988-00cc-43b5-bc96-b6823df23423" providerId="ADAL" clId="{4F95D4DC-74C8-4C72-B67C-943DC6C8444C}" dt="2020-05-14T06:57:34.307" v="1177" actId="404"/>
          <ac:spMkLst>
            <pc:docMk/>
            <pc:sldMk cId="691711023" sldId="360"/>
            <ac:spMk id="76" creationId="{54EA30CC-18C6-48DA-B27D-BE85C1F51D82}"/>
          </ac:spMkLst>
        </pc:spChg>
        <pc:spChg chg="add mod">
          <ac:chgData name="Juan Caballero" userId="62a79988-00cc-43b5-bc96-b6823df23423" providerId="ADAL" clId="{4F95D4DC-74C8-4C72-B67C-943DC6C8444C}" dt="2020-05-14T07:09:44.704" v="1346" actId="1036"/>
          <ac:spMkLst>
            <pc:docMk/>
            <pc:sldMk cId="691711023" sldId="360"/>
            <ac:spMk id="77" creationId="{9F8ED3FD-12EE-4E0A-ABF6-E038D5FE8A8E}"/>
          </ac:spMkLst>
        </pc:spChg>
        <pc:spChg chg="add mod">
          <ac:chgData name="Juan Caballero" userId="62a79988-00cc-43b5-bc96-b6823df23423" providerId="ADAL" clId="{4F95D4DC-74C8-4C72-B67C-943DC6C8444C}" dt="2020-05-14T07:09:50.598" v="1347" actId="1036"/>
          <ac:spMkLst>
            <pc:docMk/>
            <pc:sldMk cId="691711023" sldId="360"/>
            <ac:spMk id="79" creationId="{5DB1A136-8761-4919-950F-5E4777CB0DBE}"/>
          </ac:spMkLst>
        </pc:spChg>
        <pc:spChg chg="add mod">
          <ac:chgData name="Juan Caballero" userId="62a79988-00cc-43b5-bc96-b6823df23423" providerId="ADAL" clId="{4F95D4DC-74C8-4C72-B67C-943DC6C8444C}" dt="2020-05-14T07:09:44.704" v="1346" actId="1036"/>
          <ac:spMkLst>
            <pc:docMk/>
            <pc:sldMk cId="691711023" sldId="360"/>
            <ac:spMk id="86" creationId="{A87CE394-C4FF-4C96-937A-82FE34C1B13E}"/>
          </ac:spMkLst>
        </pc:spChg>
        <pc:spChg chg="add mod">
          <ac:chgData name="Juan Caballero" userId="62a79988-00cc-43b5-bc96-b6823df23423" providerId="ADAL" clId="{4F95D4DC-74C8-4C72-B67C-943DC6C8444C}" dt="2020-05-14T07:09:50.598" v="1347" actId="1036"/>
          <ac:spMkLst>
            <pc:docMk/>
            <pc:sldMk cId="691711023" sldId="360"/>
            <ac:spMk id="87" creationId="{298CEA3A-9087-470D-A648-76EFAE37FC85}"/>
          </ac:spMkLst>
        </pc:spChg>
        <pc:spChg chg="add del mod">
          <ac:chgData name="Juan Caballero" userId="62a79988-00cc-43b5-bc96-b6823df23423" providerId="ADAL" clId="{4F95D4DC-74C8-4C72-B67C-943DC6C8444C}" dt="2020-05-14T07:08:46.054" v="1265"/>
          <ac:spMkLst>
            <pc:docMk/>
            <pc:sldMk cId="691711023" sldId="360"/>
            <ac:spMk id="89" creationId="{4273A974-E0EA-42EF-A2F1-B0D0C4801DFB}"/>
          </ac:spMkLst>
        </pc:spChg>
        <pc:spChg chg="del">
          <ac:chgData name="Juan Caballero" userId="62a79988-00cc-43b5-bc96-b6823df23423" providerId="ADAL" clId="{4F95D4DC-74C8-4C72-B67C-943DC6C8444C}" dt="2020-05-14T06:24:35.687" v="4" actId="478"/>
          <ac:spMkLst>
            <pc:docMk/>
            <pc:sldMk cId="691711023" sldId="360"/>
            <ac:spMk id="90" creationId="{C92910D1-BAD0-43B7-A3BD-0D9F2CB29E89}"/>
          </ac:spMkLst>
        </pc:spChg>
        <pc:spChg chg="add del mod">
          <ac:chgData name="Juan Caballero" userId="62a79988-00cc-43b5-bc96-b6823df23423" providerId="ADAL" clId="{4F95D4DC-74C8-4C72-B67C-943DC6C8444C}" dt="2020-05-14T07:08:46.054" v="1265"/>
          <ac:spMkLst>
            <pc:docMk/>
            <pc:sldMk cId="691711023" sldId="360"/>
            <ac:spMk id="92" creationId="{B64C5C3D-0D56-44F5-9858-5AC416DFB9FA}"/>
          </ac:spMkLst>
        </pc:spChg>
        <pc:spChg chg="add mod">
          <ac:chgData name="Juan Caballero" userId="62a79988-00cc-43b5-bc96-b6823df23423" providerId="ADAL" clId="{4F95D4DC-74C8-4C72-B67C-943DC6C8444C}" dt="2020-05-14T07:41:41.768" v="2217" actId="1036"/>
          <ac:spMkLst>
            <pc:docMk/>
            <pc:sldMk cId="691711023" sldId="360"/>
            <ac:spMk id="93" creationId="{A79EACDA-B1BA-43A3-BC90-43947A62E704}"/>
          </ac:spMkLst>
        </pc:spChg>
        <pc:spChg chg="del">
          <ac:chgData name="Juan Caballero" userId="62a79988-00cc-43b5-bc96-b6823df23423" providerId="ADAL" clId="{4F95D4DC-74C8-4C72-B67C-943DC6C8444C}" dt="2020-05-14T06:24:35.687" v="4" actId="478"/>
          <ac:spMkLst>
            <pc:docMk/>
            <pc:sldMk cId="691711023" sldId="360"/>
            <ac:spMk id="100" creationId="{C72EF884-D008-4FCF-A310-89E10F5DF4D2}"/>
          </ac:spMkLst>
        </pc:spChg>
        <pc:grpChg chg="add mod">
          <ac:chgData name="Juan Caballero" userId="62a79988-00cc-43b5-bc96-b6823df23423" providerId="ADAL" clId="{4F95D4DC-74C8-4C72-B67C-943DC6C8444C}" dt="2020-05-14T07:01:35.240" v="1196" actId="1076"/>
          <ac:grpSpMkLst>
            <pc:docMk/>
            <pc:sldMk cId="691711023" sldId="360"/>
            <ac:grpSpMk id="25" creationId="{69365BAD-5FBE-4E72-8E6D-A855146FA415}"/>
          </ac:grpSpMkLst>
        </pc:grp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" creationId="{1A21F6F5-00BB-4851-A0DC-A2E6AAA4EE3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" creationId="{8C7326E2-8B23-472A-B2E2-20408525A87F}"/>
          </ac:picMkLst>
        </pc:picChg>
        <pc:picChg chg="add mod modCrop">
          <ac:chgData name="Juan Caballero" userId="62a79988-00cc-43b5-bc96-b6823df23423" providerId="ADAL" clId="{4F95D4DC-74C8-4C72-B67C-943DC6C8444C}" dt="2020-05-14T06:37:34.322" v="274" actId="14100"/>
          <ac:picMkLst>
            <pc:docMk/>
            <pc:sldMk cId="691711023" sldId="360"/>
            <ac:picMk id="5" creationId="{D46F01C2-7741-4EBD-9E9D-E0D7673F645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6" creationId="{669D989B-4505-4C8B-B50B-443F6CA7866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" creationId="{D62439C4-77AB-4D63-83C2-8FC092324F35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" creationId="{F3ECC3B9-DDD3-4D77-B3D5-69C298E5D7F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" creationId="{563438BE-9661-478C-8F28-19A9D1113922}"/>
          </ac:picMkLst>
        </pc:picChg>
        <pc:picChg chg="add del">
          <ac:chgData name="Juan Caballero" userId="62a79988-00cc-43b5-bc96-b6823df23423" providerId="ADAL" clId="{4F95D4DC-74C8-4C72-B67C-943DC6C8444C}" dt="2020-05-14T06:41:26.402" v="354" actId="478"/>
          <ac:picMkLst>
            <pc:docMk/>
            <pc:sldMk cId="691711023" sldId="360"/>
            <ac:picMk id="11" creationId="{CA6B3BC3-A4AB-44D2-9495-83A05B22E4D0}"/>
          </ac:picMkLst>
        </pc:picChg>
        <pc:picChg chg="add del">
          <ac:chgData name="Juan Caballero" userId="62a79988-00cc-43b5-bc96-b6823df23423" providerId="ADAL" clId="{4F95D4DC-74C8-4C72-B67C-943DC6C8444C}" dt="2020-05-14T06:41:43.213" v="356" actId="478"/>
          <ac:picMkLst>
            <pc:docMk/>
            <pc:sldMk cId="691711023" sldId="360"/>
            <ac:picMk id="12" creationId="{3774B56F-D1B9-4114-A6F3-C722ABEADF2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3" creationId="{C7967D80-FE5F-4F18-B86E-34E3A75B03AB}"/>
          </ac:picMkLst>
        </pc:picChg>
        <pc:picChg chg="add del mod">
          <ac:chgData name="Juan Caballero" userId="62a79988-00cc-43b5-bc96-b6823df23423" providerId="ADAL" clId="{4F95D4DC-74C8-4C72-B67C-943DC6C8444C}" dt="2020-05-14T06:41:57.910" v="358" actId="478"/>
          <ac:picMkLst>
            <pc:docMk/>
            <pc:sldMk cId="691711023" sldId="360"/>
            <ac:picMk id="15" creationId="{EB472334-016A-4868-A86A-E3F419B7A45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" creationId="{3DBC6339-0ADF-4748-AD68-8AAF35616226}"/>
          </ac:picMkLst>
        </pc:picChg>
        <pc:picChg chg="add del mod modCrop">
          <ac:chgData name="Juan Caballero" userId="62a79988-00cc-43b5-bc96-b6823df23423" providerId="ADAL" clId="{4F95D4DC-74C8-4C72-B67C-943DC6C8444C}" dt="2020-05-14T06:51:21.593" v="517" actId="21"/>
          <ac:picMkLst>
            <pc:docMk/>
            <pc:sldMk cId="691711023" sldId="360"/>
            <ac:picMk id="17" creationId="{50E780B6-FA78-4D60-B765-91F6FD241FB0}"/>
          </ac:picMkLst>
        </pc:picChg>
        <pc:picChg chg="add del">
          <ac:chgData name="Juan Caballero" userId="62a79988-00cc-43b5-bc96-b6823df23423" providerId="ADAL" clId="{4F95D4DC-74C8-4C72-B67C-943DC6C8444C}" dt="2020-05-14T06:48:41.293" v="445" actId="478"/>
          <ac:picMkLst>
            <pc:docMk/>
            <pc:sldMk cId="691711023" sldId="360"/>
            <ac:picMk id="18" creationId="{E07F08AA-E08A-451F-8389-68AD6FBD0ABE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9" creationId="{D7597F4A-3159-4E7E-98F4-4A611AF3C895}"/>
          </ac:picMkLst>
        </pc:picChg>
        <pc:picChg chg="add del mod">
          <ac:chgData name="Juan Caballero" userId="62a79988-00cc-43b5-bc96-b6823df23423" providerId="ADAL" clId="{4F95D4DC-74C8-4C72-B67C-943DC6C8444C}" dt="2020-05-14T06:49:04.833" v="447" actId="478"/>
          <ac:picMkLst>
            <pc:docMk/>
            <pc:sldMk cId="691711023" sldId="360"/>
            <ac:picMk id="21" creationId="{F7165263-B387-47E8-A552-29CE63B2E19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2" creationId="{31668BA6-ED67-4DDC-81CE-A30C8F14748D}"/>
          </ac:picMkLst>
        </pc:picChg>
        <pc:picChg chg="add mod">
          <ac:chgData name="Juan Caballero" userId="62a79988-00cc-43b5-bc96-b6823df23423" providerId="ADAL" clId="{4F95D4DC-74C8-4C72-B67C-943DC6C8444C}" dt="2020-05-14T07:01:35.240" v="1196" actId="1076"/>
          <ac:picMkLst>
            <pc:docMk/>
            <pc:sldMk cId="691711023" sldId="360"/>
            <ac:picMk id="23" creationId="{42AE1BEE-C4F8-45FB-B60D-C4F2BA31EF0D}"/>
          </ac:picMkLst>
        </pc:picChg>
        <pc:picChg chg="add mod">
          <ac:chgData name="Juan Caballero" userId="62a79988-00cc-43b5-bc96-b6823df23423" providerId="ADAL" clId="{4F95D4DC-74C8-4C72-B67C-943DC6C8444C}" dt="2020-05-14T07:09:44.704" v="1346" actId="1036"/>
          <ac:picMkLst>
            <pc:docMk/>
            <pc:sldMk cId="691711023" sldId="360"/>
            <ac:picMk id="26" creationId="{5DE57F2E-3EE3-4B52-8F1E-E4D08ADBEE3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8" creationId="{C460152B-4A90-4791-A100-11B31DA6751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2" creationId="{694EE649-E9D6-4DE8-A934-02E1524A1BD1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5" creationId="{EB0B740C-CCF4-481E-8975-A6ACE890BA7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8" creationId="{3BC2708A-1DA8-4692-8DA1-F06F5ED6239B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1" creationId="{EDE913E5-581F-4C29-9677-B9745C9C53D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2" creationId="{96C64210-DBE5-46C9-9C2F-1458AD823D3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47" creationId="{468C5CF5-4C90-4733-A499-75351D3EA8F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0" creationId="{7749EEF8-28DD-4F69-8C8B-1C7691995CF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3" creationId="{3BD26485-0715-40F0-97B6-BA7D9DEB53D5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5" creationId="{946E126E-E45B-4629-BA49-6BB65B2B33D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7" creationId="{59315A63-A45B-444A-9E2B-1E874C2658CE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8" creationId="{4C58BBFB-8142-4E61-BAE3-82D53BB5476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59" creationId="{5354F604-DB8A-463D-871F-BEDCD06999F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60" creationId="{EFDA7485-76CA-4A6A-81A0-9693C8F9A70A}"/>
          </ac:picMkLst>
        </pc:picChg>
        <pc:picChg chg="add del mod">
          <ac:chgData name="Juan Caballero" userId="62a79988-00cc-43b5-bc96-b6823df23423" providerId="ADAL" clId="{4F95D4DC-74C8-4C72-B67C-943DC6C8444C}" dt="2020-05-14T06:32:04.805" v="63" actId="478"/>
          <ac:picMkLst>
            <pc:docMk/>
            <pc:sldMk cId="691711023" sldId="360"/>
            <ac:picMk id="65" creationId="{92E60C78-78ED-4907-81FE-D16429E31C19}"/>
          </ac:picMkLst>
        </pc:picChg>
        <pc:picChg chg="add mod">
          <ac:chgData name="Juan Caballero" userId="62a79988-00cc-43b5-bc96-b6823df23423" providerId="ADAL" clId="{4F95D4DC-74C8-4C72-B67C-943DC6C8444C}" dt="2020-05-14T06:56:18.922" v="1121" actId="1038"/>
          <ac:picMkLst>
            <pc:docMk/>
            <pc:sldMk cId="691711023" sldId="360"/>
            <ac:picMk id="68" creationId="{8720F983-AA2D-4565-A6F4-BF6A4CCC875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69" creationId="{30BE1FC9-9C23-4CAB-97D5-69874DBCB9C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2" creationId="{88D32A25-26A1-4C73-A77F-F6618EACBC7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5" creationId="{85A4BDC1-CE1A-41C5-9C91-3EE4E27D89F1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78" creationId="{29FEE1E6-390D-41BB-AA19-C6C26CAB787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0" creationId="{26933054-7C64-480B-AB86-4A4D53731D8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3" creationId="{B99B76E1-EAA1-4F68-AB9C-53B6F679B0FA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4" creationId="{4D233494-0040-4265-840B-562AC40E438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85" creationId="{ADEC2279-6820-44E0-B1BA-B68D65304E24}"/>
          </ac:picMkLst>
        </pc:picChg>
        <pc:picChg chg="add del mod">
          <ac:chgData name="Juan Caballero" userId="62a79988-00cc-43b5-bc96-b6823df23423" providerId="ADAL" clId="{4F95D4DC-74C8-4C72-B67C-943DC6C8444C}" dt="2020-05-14T07:08:46.054" v="1265"/>
          <ac:picMkLst>
            <pc:docMk/>
            <pc:sldMk cId="691711023" sldId="360"/>
            <ac:picMk id="91" creationId="{8C2F14E8-061B-4974-ACB8-9B33BF1B346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59" creationId="{9843148E-CD32-478E-A1DA-77CE5434B78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4" creationId="{3DF61182-FB71-4543-A682-8C6DEF3C3E94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5" creationId="{D7E5CF55-6B02-4B85-8C10-523B59226AA3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7" creationId="{202AFCE6-4EE2-4DB5-80BC-9706B5D510E1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68" creationId="{168CDF29-E826-44BD-ACD5-5FA475994C0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84" creationId="{EF0FA7F6-9642-4D25-9C95-8CAF543ED8FD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26" creationId="{A1854A04-50F9-46A7-AEC7-62060A64B5A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28" creationId="{B8AFAADB-B8AF-48A7-9DD2-5A18016202B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0" creationId="{F3050BCA-AF97-4115-8EA7-276CF3F42FF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2" creationId="{0A163AD7-CF11-4E9F-A673-C37B1BD664C6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4" creationId="{CE869B10-7012-4A01-983B-3B4FB22DFF9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36" creationId="{500B45E7-0348-4A00-8E74-82A200D9D34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1040" creationId="{8D109420-BD3C-4AA1-9705-2BCA7A69B54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0" creationId="{A695D30A-6212-40EC-8A16-0EA6D864192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2" creationId="{3C6A9DB7-DCCC-4926-AEE7-516062232E2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4" creationId="{3666B182-1CB5-40B9-B165-C77D71667535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6" creationId="{C84BAE01-8447-46F4-B66C-2A04C5E66E80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58" creationId="{99118204-8E8C-49E0-87B3-A2FCAD238ED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62" creationId="{C1B6E848-A466-4800-8EA5-A7ECFF509BB2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64" creationId="{52ECA655-674F-476A-85FB-F06BE04D78E8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66" creationId="{2A6E8EEE-4050-477E-929C-48E1E096A59C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2" creationId="{E19F4F96-F261-49C3-B72B-06A8D84FB9C3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4" creationId="{3F81AF3A-2023-4A8A-B3C7-763D0C4768C9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6" creationId="{341D0598-D665-4173-87D3-0F64A32FDA8F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78" creationId="{21F2DED1-14E4-4857-B76E-583CBF7CB21D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80" creationId="{5A4D86A8-DA01-4404-BCA0-70BA19A9AA84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82" creationId="{C8C85466-6800-49C7-921E-0E9BFE607107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2084" creationId="{9403DB30-A2E4-4B11-8FC3-B3538E9A9DFB}"/>
          </ac:picMkLst>
        </pc:picChg>
        <pc:picChg chg="del">
          <ac:chgData name="Juan Caballero" userId="62a79988-00cc-43b5-bc96-b6823df23423" providerId="ADAL" clId="{4F95D4DC-74C8-4C72-B67C-943DC6C8444C}" dt="2020-05-14T06:24:35.687" v="4" actId="478"/>
          <ac:picMkLst>
            <pc:docMk/>
            <pc:sldMk cId="691711023" sldId="360"/>
            <ac:picMk id="3074" creationId="{4F2F887D-64F1-46B9-BB87-0C22B9A7BF42}"/>
          </ac:picMkLst>
        </pc:picChg>
      </pc:sldChg>
      <pc:sldChg chg="del">
        <pc:chgData name="Juan Caballero" userId="62a79988-00cc-43b5-bc96-b6823df23423" providerId="ADAL" clId="{4F95D4DC-74C8-4C72-B67C-943DC6C8444C}" dt="2020-05-18T12:55:49.747" v="2222" actId="47"/>
        <pc:sldMkLst>
          <pc:docMk/>
          <pc:sldMk cId="3652861838" sldId="493"/>
        </pc:sldMkLst>
      </pc:sldChg>
      <pc:sldChg chg="addSp delSp modSp mod">
        <pc:chgData name="Juan Caballero" userId="62a79988-00cc-43b5-bc96-b6823df23423" providerId="ADAL" clId="{4F95D4DC-74C8-4C72-B67C-943DC6C8444C}" dt="2020-05-18T12:55:55.007" v="2223" actId="478"/>
        <pc:sldMkLst>
          <pc:docMk/>
          <pc:sldMk cId="1433082711" sldId="601"/>
        </pc:sldMkLst>
        <pc:spChg chg="del">
          <ac:chgData name="Juan Caballero" userId="62a79988-00cc-43b5-bc96-b6823df23423" providerId="ADAL" clId="{4F95D4DC-74C8-4C72-B67C-943DC6C8444C}" dt="2020-05-14T06:28:23.739" v="13" actId="478"/>
          <ac:spMkLst>
            <pc:docMk/>
            <pc:sldMk cId="1433082711" sldId="601"/>
            <ac:spMk id="19" creationId="{00000000-0000-0000-0000-000000000000}"/>
          </ac:spMkLst>
        </pc:spChg>
        <pc:spChg chg="mod">
          <ac:chgData name="Juan Caballero" userId="62a79988-00cc-43b5-bc96-b6823df23423" providerId="ADAL" clId="{4F95D4DC-74C8-4C72-B67C-943DC6C8444C}" dt="2020-05-14T06:30:33.842" v="56" actId="1035"/>
          <ac:spMkLst>
            <pc:docMk/>
            <pc:sldMk cId="1433082711" sldId="601"/>
            <ac:spMk id="46" creationId="{3AC85DCC-DD09-443D-BDC2-F91D4E1F643F}"/>
          </ac:spMkLst>
        </pc:spChg>
        <pc:grpChg chg="add mod">
          <ac:chgData name="Juan Caballero" userId="62a79988-00cc-43b5-bc96-b6823df23423" providerId="ADAL" clId="{4F95D4DC-74C8-4C72-B67C-943DC6C8444C}" dt="2020-05-14T06:30:33.842" v="56" actId="1035"/>
          <ac:grpSpMkLst>
            <pc:docMk/>
            <pc:sldMk cId="1433082711" sldId="601"/>
            <ac:grpSpMk id="2" creationId="{57485649-405C-4D50-BA46-CBE73D51246C}"/>
          </ac:grpSpMkLst>
        </pc:grpChg>
        <pc:grpChg chg="del">
          <ac:chgData name="Juan Caballero" userId="62a79988-00cc-43b5-bc96-b6823df23423" providerId="ADAL" clId="{4F95D4DC-74C8-4C72-B67C-943DC6C8444C}" dt="2020-05-18T12:55:55.007" v="2223" actId="478"/>
          <ac:grpSpMkLst>
            <pc:docMk/>
            <pc:sldMk cId="1433082711" sldId="601"/>
            <ac:grpSpMk id="31" creationId="{6329493D-6278-4772-96FF-4421F8538A55}"/>
          </ac:grpSpMkLst>
        </pc:grpChg>
        <pc:picChg chg="add mod modCrop">
          <ac:chgData name="Juan Caballero" userId="62a79988-00cc-43b5-bc96-b6823df23423" providerId="ADAL" clId="{4F95D4DC-74C8-4C72-B67C-943DC6C8444C}" dt="2020-05-14T06:30:12.060" v="39" actId="164"/>
          <ac:picMkLst>
            <pc:docMk/>
            <pc:sldMk cId="1433082711" sldId="601"/>
            <ac:picMk id="14" creationId="{EE389EB3-F1B7-428E-A477-D1ECC91C7EE2}"/>
          </ac:picMkLst>
        </pc:picChg>
        <pc:picChg chg="add mod modCrop">
          <ac:chgData name="Juan Caballero" userId="62a79988-00cc-43b5-bc96-b6823df23423" providerId="ADAL" clId="{4F95D4DC-74C8-4C72-B67C-943DC6C8444C}" dt="2020-05-14T06:30:12.060" v="39" actId="164"/>
          <ac:picMkLst>
            <pc:docMk/>
            <pc:sldMk cId="1433082711" sldId="601"/>
            <ac:picMk id="15" creationId="{0FE82B4C-685D-4363-9498-45087BF1666B}"/>
          </ac:picMkLst>
        </pc:picChg>
        <pc:picChg chg="add del mod modCrop">
          <ac:chgData name="Juan Caballero" userId="62a79988-00cc-43b5-bc96-b6823df23423" providerId="ADAL" clId="{4F95D4DC-74C8-4C72-B67C-943DC6C8444C}" dt="2020-05-18T07:33:42.073" v="2221" actId="21"/>
          <ac:picMkLst>
            <pc:docMk/>
            <pc:sldMk cId="1433082711" sldId="601"/>
            <ac:picMk id="16" creationId="{4CBB5EB7-20F7-4DB4-90A4-F017498A48C6}"/>
          </ac:picMkLst>
        </pc:picChg>
        <pc:picChg chg="mod modCrop">
          <ac:chgData name="Juan Caballero" userId="62a79988-00cc-43b5-bc96-b6823df23423" providerId="ADAL" clId="{4F95D4DC-74C8-4C72-B67C-943DC6C8444C}" dt="2020-05-14T06:30:12.060" v="39" actId="164"/>
          <ac:picMkLst>
            <pc:docMk/>
            <pc:sldMk cId="1433082711" sldId="601"/>
            <ac:picMk id="47" creationId="{BC63808B-0F3D-4272-8EBB-1A0915015273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33088859" sldId="602"/>
        </pc:sldMkLst>
      </pc:sldChg>
      <pc:sldChg chg="add del">
        <pc:chgData name="Juan Caballero" userId="62a79988-00cc-43b5-bc96-b6823df23423" providerId="ADAL" clId="{4F95D4DC-74C8-4C72-B67C-943DC6C8444C}" dt="2020-05-18T12:55:49.747" v="2222" actId="47"/>
        <pc:sldMkLst>
          <pc:docMk/>
          <pc:sldMk cId="966283545" sldId="602"/>
        </pc:sldMkLst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128151750" sldId="603"/>
        </pc:sldMkLst>
      </pc:sldChg>
      <pc:sldChg chg="addSp modSp new mod">
        <pc:chgData name="Juan Caballero" userId="62a79988-00cc-43b5-bc96-b6823df23423" providerId="ADAL" clId="{4F95D4DC-74C8-4C72-B67C-943DC6C8444C}" dt="2020-05-14T06:51:33.445" v="527" actId="20577"/>
        <pc:sldMkLst>
          <pc:docMk/>
          <pc:sldMk cId="3867902328" sldId="603"/>
        </pc:sldMkLst>
        <pc:spChg chg="add mod">
          <ac:chgData name="Juan Caballero" userId="62a79988-00cc-43b5-bc96-b6823df23423" providerId="ADAL" clId="{4F95D4DC-74C8-4C72-B67C-943DC6C8444C}" dt="2020-05-14T06:51:33.445" v="527" actId="20577"/>
          <ac:spMkLst>
            <pc:docMk/>
            <pc:sldMk cId="3867902328" sldId="603"/>
            <ac:spMk id="2" creationId="{05A33C34-4080-4AD6-9538-44B2CC88C5DE}"/>
          </ac:spMkLst>
        </pc:spChg>
        <pc:spChg chg="add mod">
          <ac:chgData name="Juan Caballero" userId="62a79988-00cc-43b5-bc96-b6823df23423" providerId="ADAL" clId="{4F95D4DC-74C8-4C72-B67C-943DC6C8444C}" dt="2020-05-14T06:35:53.050" v="178" actId="1076"/>
          <ac:spMkLst>
            <pc:docMk/>
            <pc:sldMk cId="3867902328" sldId="603"/>
            <ac:spMk id="6" creationId="{5E36D1E5-C0E6-424C-9184-9A8154D33FED}"/>
          </ac:spMkLst>
        </pc:spChg>
        <pc:spChg chg="add mod">
          <ac:chgData name="Juan Caballero" userId="62a79988-00cc-43b5-bc96-b6823df23423" providerId="ADAL" clId="{4F95D4DC-74C8-4C72-B67C-943DC6C8444C}" dt="2020-05-14T06:36:20.929" v="250" actId="20577"/>
          <ac:spMkLst>
            <pc:docMk/>
            <pc:sldMk cId="3867902328" sldId="603"/>
            <ac:spMk id="7" creationId="{5DA5C23E-1D32-483D-A362-19C1C63A9E37}"/>
          </ac:spMkLst>
        </pc:spChg>
        <pc:spChg chg="add mod">
          <ac:chgData name="Juan Caballero" userId="62a79988-00cc-43b5-bc96-b6823df23423" providerId="ADAL" clId="{4F95D4DC-74C8-4C72-B67C-943DC6C8444C}" dt="2020-05-14T06:36:32.270" v="267" actId="20577"/>
          <ac:spMkLst>
            <pc:docMk/>
            <pc:sldMk cId="3867902328" sldId="603"/>
            <ac:spMk id="8" creationId="{BEB50502-566A-4901-AF44-F293E20792ED}"/>
          </ac:spMkLst>
        </pc:spChg>
        <pc:picChg chg="add mod">
          <ac:chgData name="Juan Caballero" userId="62a79988-00cc-43b5-bc96-b6823df23423" providerId="ADAL" clId="{4F95D4DC-74C8-4C72-B67C-943DC6C8444C}" dt="2020-05-14T06:34:52.546" v="135" actId="1076"/>
          <ac:picMkLst>
            <pc:docMk/>
            <pc:sldMk cId="3867902328" sldId="603"/>
            <ac:picMk id="3" creationId="{EA5EC1AB-C6DB-4543-ABB5-C4FBDA7658E3}"/>
          </ac:picMkLst>
        </pc:picChg>
        <pc:picChg chg="add mod">
          <ac:chgData name="Juan Caballero" userId="62a79988-00cc-43b5-bc96-b6823df23423" providerId="ADAL" clId="{4F95D4DC-74C8-4C72-B67C-943DC6C8444C}" dt="2020-05-14T06:34:49.914" v="134" actId="1076"/>
          <ac:picMkLst>
            <pc:docMk/>
            <pc:sldMk cId="3867902328" sldId="603"/>
            <ac:picMk id="4" creationId="{97FC5869-24A2-4E2E-A8CF-294E92D9CC6C}"/>
          </ac:picMkLst>
        </pc:picChg>
        <pc:picChg chg="add mod">
          <ac:chgData name="Juan Caballero" userId="62a79988-00cc-43b5-bc96-b6823df23423" providerId="ADAL" clId="{4F95D4DC-74C8-4C72-B67C-943DC6C8444C}" dt="2020-05-14T06:34:55.267" v="136" actId="1076"/>
          <ac:picMkLst>
            <pc:docMk/>
            <pc:sldMk cId="3867902328" sldId="603"/>
            <ac:picMk id="5" creationId="{CDE8796A-615B-4097-864E-3253EBA036A5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1053548283" sldId="604"/>
        </pc:sldMkLst>
      </pc:sldChg>
      <pc:sldChg chg="new del">
        <pc:chgData name="Juan Caballero" userId="62a79988-00cc-43b5-bc96-b6823df23423" providerId="ADAL" clId="{4F95D4DC-74C8-4C72-B67C-943DC6C8444C}" dt="2020-05-14T07:10:41.921" v="1356" actId="47"/>
        <pc:sldMkLst>
          <pc:docMk/>
          <pc:sldMk cId="2977107736" sldId="604"/>
        </pc:sldMkLst>
      </pc:sldChg>
      <pc:sldChg chg="addSp modSp new mod">
        <pc:chgData name="Juan Caballero" userId="62a79988-00cc-43b5-bc96-b6823df23423" providerId="ADAL" clId="{4F95D4DC-74C8-4C72-B67C-943DC6C8444C}" dt="2020-05-14T06:56:03.967" v="1114" actId="1035"/>
        <pc:sldMkLst>
          <pc:docMk/>
          <pc:sldMk cId="3202173712" sldId="605"/>
        </pc:sldMkLst>
        <pc:spChg chg="add mod">
          <ac:chgData name="Juan Caballero" userId="62a79988-00cc-43b5-bc96-b6823df23423" providerId="ADAL" clId="{4F95D4DC-74C8-4C72-B67C-943DC6C8444C}" dt="2020-05-14T06:52:08.456" v="616" actId="20577"/>
          <ac:spMkLst>
            <pc:docMk/>
            <pc:sldMk cId="3202173712" sldId="605"/>
            <ac:spMk id="3" creationId="{B1156D24-40C7-4952-AB11-6770F937A032}"/>
          </ac:spMkLst>
        </pc:spChg>
        <pc:spChg chg="add mod">
          <ac:chgData name="Juan Caballero" userId="62a79988-00cc-43b5-bc96-b6823df23423" providerId="ADAL" clId="{4F95D4DC-74C8-4C72-B67C-943DC6C8444C}" dt="2020-05-14T06:55:58.498" v="1106" actId="113"/>
          <ac:spMkLst>
            <pc:docMk/>
            <pc:sldMk cId="3202173712" sldId="605"/>
            <ac:spMk id="4" creationId="{C8BE81C7-E84F-4B77-B261-77746D58CCCB}"/>
          </ac:spMkLst>
        </pc:spChg>
        <pc:picChg chg="add mod">
          <ac:chgData name="Juan Caballero" userId="62a79988-00cc-43b5-bc96-b6823df23423" providerId="ADAL" clId="{4F95D4DC-74C8-4C72-B67C-943DC6C8444C}" dt="2020-05-14T06:56:03.967" v="1114" actId="1035"/>
          <ac:picMkLst>
            <pc:docMk/>
            <pc:sldMk cId="3202173712" sldId="605"/>
            <ac:picMk id="2" creationId="{B0D59D8C-1983-4AB7-9ACA-02FAAD65E1E6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3840208656" sldId="605"/>
        </pc:sldMkLst>
      </pc:sldChg>
      <pc:sldChg chg="addSp modSp new del mod ord">
        <pc:chgData name="Juan Caballero" userId="62a79988-00cc-43b5-bc96-b6823df23423" providerId="ADAL" clId="{4F95D4DC-74C8-4C72-B67C-943DC6C8444C}" dt="2020-05-18T12:56:14.067" v="2224" actId="47"/>
        <pc:sldMkLst>
          <pc:docMk/>
          <pc:sldMk cId="2244696847" sldId="606"/>
        </pc:sldMkLst>
        <pc:spChg chg="add mod">
          <ac:chgData name="Juan Caballero" userId="62a79988-00cc-43b5-bc96-b6823df23423" providerId="ADAL" clId="{4F95D4DC-74C8-4C72-B67C-943DC6C8444C}" dt="2020-05-14T07:06:23.885" v="1204"/>
          <ac:spMkLst>
            <pc:docMk/>
            <pc:sldMk cId="2244696847" sldId="606"/>
            <ac:spMk id="3" creationId="{7432E3F8-E854-46B9-83BD-13F1529B4135}"/>
          </ac:spMkLst>
        </pc:spChg>
        <pc:spChg chg="add mod">
          <ac:chgData name="Juan Caballero" userId="62a79988-00cc-43b5-bc96-b6823df23423" providerId="ADAL" clId="{4F95D4DC-74C8-4C72-B67C-943DC6C8444C}" dt="2020-05-14T07:06:23.885" v="1204"/>
          <ac:spMkLst>
            <pc:docMk/>
            <pc:sldMk cId="2244696847" sldId="606"/>
            <ac:spMk id="5" creationId="{235FE39B-9DFD-4336-AE9E-F8FFB0352062}"/>
          </ac:spMkLst>
        </pc:spChg>
        <pc:picChg chg="add mod modCrop">
          <ac:chgData name="Juan Caballero" userId="62a79988-00cc-43b5-bc96-b6823df23423" providerId="ADAL" clId="{4F95D4DC-74C8-4C72-B67C-943DC6C8444C}" dt="2020-05-14T07:07:06.231" v="1233" actId="1076"/>
          <ac:picMkLst>
            <pc:docMk/>
            <pc:sldMk cId="2244696847" sldId="606"/>
            <ac:picMk id="2" creationId="{790ADCF9-22DB-4289-89C8-1A36EB0D16D9}"/>
          </ac:picMkLst>
        </pc:picChg>
        <pc:picChg chg="add mod">
          <ac:chgData name="Juan Caballero" userId="62a79988-00cc-43b5-bc96-b6823df23423" providerId="ADAL" clId="{4F95D4DC-74C8-4C72-B67C-943DC6C8444C}" dt="2020-05-14T07:06:23.885" v="1204"/>
          <ac:picMkLst>
            <pc:docMk/>
            <pc:sldMk cId="2244696847" sldId="606"/>
            <ac:picMk id="4" creationId="{9FC7EC6F-AE1A-41DB-AA6B-B0076C73CE41}"/>
          </ac:picMkLst>
        </pc:picChg>
      </pc:sldChg>
      <pc:sldChg chg="del">
        <pc:chgData name="Juan Caballero" userId="62a79988-00cc-43b5-bc96-b6823df23423" providerId="ADAL" clId="{4F95D4DC-74C8-4C72-B67C-943DC6C8444C}" dt="2020-05-14T06:24:06.302" v="0" actId="47"/>
        <pc:sldMkLst>
          <pc:docMk/>
          <pc:sldMk cId="4231798060" sldId="606"/>
        </pc:sldMkLst>
      </pc:sldChg>
      <pc:sldChg chg="add del">
        <pc:chgData name="Juan Caballero" userId="62a79988-00cc-43b5-bc96-b6823df23423" providerId="ADAL" clId="{4F95D4DC-74C8-4C72-B67C-943DC6C8444C}" dt="2020-05-14T07:10:57.566" v="1359" actId="47"/>
        <pc:sldMkLst>
          <pc:docMk/>
          <pc:sldMk cId="771042214" sldId="607"/>
        </pc:sldMkLst>
      </pc:sldChg>
      <pc:sldChg chg="del">
        <pc:chgData name="Juan Caballero" userId="62a79988-00cc-43b5-bc96-b6823df23423" providerId="ADAL" clId="{4F95D4DC-74C8-4C72-B67C-943DC6C8444C}" dt="2020-05-14T06:24:22.238" v="1" actId="47"/>
        <pc:sldMkLst>
          <pc:docMk/>
          <pc:sldMk cId="2257856117" sldId="607"/>
        </pc:sldMkLst>
      </pc:sldChg>
      <pc:sldChg chg="addSp delSp modSp add del mod modAnim">
        <pc:chgData name="Juan Caballero" userId="62a79988-00cc-43b5-bc96-b6823df23423" providerId="ADAL" clId="{4F95D4DC-74C8-4C72-B67C-943DC6C8444C}" dt="2020-05-18T12:56:14.622" v="2225" actId="47"/>
        <pc:sldMkLst>
          <pc:docMk/>
          <pc:sldMk cId="3965040361" sldId="607"/>
        </pc:sldMkLst>
        <pc:spChg chg="add mod">
          <ac:chgData name="Juan Caballero" userId="62a79988-00cc-43b5-bc96-b6823df23423" providerId="ADAL" clId="{4F95D4DC-74C8-4C72-B67C-943DC6C8444C}" dt="2020-05-14T07:21:00.494" v="1720" actId="1076"/>
          <ac:spMkLst>
            <pc:docMk/>
            <pc:sldMk cId="3965040361" sldId="607"/>
            <ac:spMk id="6" creationId="{55D0E6BA-8D4C-4D5C-AE28-A618EE933834}"/>
          </ac:spMkLst>
        </pc:spChg>
        <pc:spChg chg="add mod">
          <ac:chgData name="Juan Caballero" userId="62a79988-00cc-43b5-bc96-b6823df23423" providerId="ADAL" clId="{4F95D4DC-74C8-4C72-B67C-943DC6C8444C}" dt="2020-05-14T07:28:31.621" v="1998" actId="1076"/>
          <ac:spMkLst>
            <pc:docMk/>
            <pc:sldMk cId="3965040361" sldId="607"/>
            <ac:spMk id="8" creationId="{0383AF62-A33A-4DEC-BB2D-C388C60468F4}"/>
          </ac:spMkLst>
        </pc:spChg>
        <pc:spChg chg="add mod">
          <ac:chgData name="Juan Caballero" userId="62a79988-00cc-43b5-bc96-b6823df23423" providerId="ADAL" clId="{4F95D4DC-74C8-4C72-B67C-943DC6C8444C}" dt="2020-05-14T07:21:14.150" v="1726" actId="1076"/>
          <ac:spMkLst>
            <pc:docMk/>
            <pc:sldMk cId="3965040361" sldId="607"/>
            <ac:spMk id="9" creationId="{4342E578-A8F2-448E-8BE5-1E9D6D364185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6" creationId="{00C6B999-E272-4364-A475-0CC82941BE34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7" creationId="{A9D0D001-084A-45C4-BEC5-5E9535999822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8" creationId="{D6195D4E-CCE5-4B55-A49F-7F16267663C4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19" creationId="{19702416-7A5C-48DD-BDB2-87C344C0EB43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20" creationId="{84BE5513-C218-48C5-8B4C-EB68F9A7FD52}"/>
          </ac:spMkLst>
        </pc:spChg>
        <pc:spChg chg="add mod">
          <ac:chgData name="Juan Caballero" userId="62a79988-00cc-43b5-bc96-b6823df23423" providerId="ADAL" clId="{4F95D4DC-74C8-4C72-B67C-943DC6C8444C}" dt="2020-05-14T07:31:22.146" v="2100" actId="207"/>
          <ac:spMkLst>
            <pc:docMk/>
            <pc:sldMk cId="3965040361" sldId="607"/>
            <ac:spMk id="21" creationId="{D17DEBDF-0673-48FF-9F7A-3ED831AD0C57}"/>
          </ac:spMkLst>
        </pc:spChg>
        <pc:spChg chg="add mod topLvl">
          <ac:chgData name="Juan Caballero" userId="62a79988-00cc-43b5-bc96-b6823df23423" providerId="ADAL" clId="{4F95D4DC-74C8-4C72-B67C-943DC6C8444C}" dt="2020-05-14T07:30:43.389" v="2095" actId="207"/>
          <ac:spMkLst>
            <pc:docMk/>
            <pc:sldMk cId="3965040361" sldId="607"/>
            <ac:spMk id="22" creationId="{4A6B5943-B1EC-4EA0-94E9-FDB126242F52}"/>
          </ac:spMkLst>
        </pc:spChg>
        <pc:spChg chg="add mod topLvl">
          <ac:chgData name="Juan Caballero" userId="62a79988-00cc-43b5-bc96-b6823df23423" providerId="ADAL" clId="{4F95D4DC-74C8-4C72-B67C-943DC6C8444C}" dt="2020-05-14T07:30:43.389" v="2095" actId="207"/>
          <ac:spMkLst>
            <pc:docMk/>
            <pc:sldMk cId="3965040361" sldId="607"/>
            <ac:spMk id="23" creationId="{E9184B1D-0F9D-42A0-A155-6CF58C74D8F4}"/>
          </ac:spMkLst>
        </pc:spChg>
        <pc:spChg chg="add mod topLvl">
          <ac:chgData name="Juan Caballero" userId="62a79988-00cc-43b5-bc96-b6823df23423" providerId="ADAL" clId="{4F95D4DC-74C8-4C72-B67C-943DC6C8444C}" dt="2020-05-14T07:30:43.389" v="2095" actId="207"/>
          <ac:spMkLst>
            <pc:docMk/>
            <pc:sldMk cId="3965040361" sldId="607"/>
            <ac:spMk id="24" creationId="{8C81DC9E-E7B7-401F-97E8-C9606FE87348}"/>
          </ac:spMkLst>
        </pc:spChg>
        <pc:spChg chg="mod topLvl">
          <ac:chgData name="Juan Caballero" userId="62a79988-00cc-43b5-bc96-b6823df23423" providerId="ADAL" clId="{4F95D4DC-74C8-4C72-B67C-943DC6C8444C}" dt="2020-05-14T07:31:13.131" v="2099" actId="207"/>
          <ac:spMkLst>
            <pc:docMk/>
            <pc:sldMk cId="3965040361" sldId="607"/>
            <ac:spMk id="27" creationId="{075240CC-1E2B-4246-902F-F160FEED85FC}"/>
          </ac:spMkLst>
        </pc:spChg>
        <pc:spChg chg="mod topLvl">
          <ac:chgData name="Juan Caballero" userId="62a79988-00cc-43b5-bc96-b6823df23423" providerId="ADAL" clId="{4F95D4DC-74C8-4C72-B67C-943DC6C8444C}" dt="2020-05-14T07:31:13.131" v="2099" actId="207"/>
          <ac:spMkLst>
            <pc:docMk/>
            <pc:sldMk cId="3965040361" sldId="607"/>
            <ac:spMk id="28" creationId="{FA9A9915-E7FD-429B-84A6-AA1C2D9270C4}"/>
          </ac:spMkLst>
        </pc:spChg>
        <pc:spChg chg="mod topLvl">
          <ac:chgData name="Juan Caballero" userId="62a79988-00cc-43b5-bc96-b6823df23423" providerId="ADAL" clId="{4F95D4DC-74C8-4C72-B67C-943DC6C8444C}" dt="2020-05-14T07:31:13.131" v="2099" actId="207"/>
          <ac:spMkLst>
            <pc:docMk/>
            <pc:sldMk cId="3965040361" sldId="607"/>
            <ac:spMk id="29" creationId="{8B3C8347-4FB6-4A3A-851F-5542FB7E4398}"/>
          </ac:spMkLst>
        </pc:spChg>
        <pc:grpChg chg="add del mod">
          <ac:chgData name="Juan Caballero" userId="62a79988-00cc-43b5-bc96-b6823df23423" providerId="ADAL" clId="{4F95D4DC-74C8-4C72-B67C-943DC6C8444C}" dt="2020-05-14T07:27:25.833" v="1924" actId="165"/>
          <ac:grpSpMkLst>
            <pc:docMk/>
            <pc:sldMk cId="3965040361" sldId="607"/>
            <ac:grpSpMk id="25" creationId="{6B204D9F-8C6F-4100-8FF5-6AB1BAF66BB8}"/>
          </ac:grpSpMkLst>
        </pc:grpChg>
        <pc:grpChg chg="add del mod">
          <ac:chgData name="Juan Caballero" userId="62a79988-00cc-43b5-bc96-b6823df23423" providerId="ADAL" clId="{4F95D4DC-74C8-4C72-B67C-943DC6C8444C}" dt="2020-05-14T07:27:25.833" v="1924" actId="165"/>
          <ac:grpSpMkLst>
            <pc:docMk/>
            <pc:sldMk cId="3965040361" sldId="607"/>
            <ac:grpSpMk id="26" creationId="{101ABA38-4AB0-409C-85C8-C078B91BDCE6}"/>
          </ac:grpSpMkLst>
        </pc:grpChg>
        <pc:picChg chg="add del mod modCrop">
          <ac:chgData name="Juan Caballero" userId="62a79988-00cc-43b5-bc96-b6823df23423" providerId="ADAL" clId="{4F95D4DC-74C8-4C72-B67C-943DC6C8444C}" dt="2020-05-14T07:20:41.348" v="1713" actId="478"/>
          <ac:picMkLst>
            <pc:docMk/>
            <pc:sldMk cId="3965040361" sldId="607"/>
            <ac:picMk id="7" creationId="{A7626ED0-D9B7-4987-BA65-843EF569E363}"/>
          </ac:picMkLst>
        </pc:picChg>
        <pc:picChg chg="add mod">
          <ac:chgData name="Juan Caballero" userId="62a79988-00cc-43b5-bc96-b6823df23423" providerId="ADAL" clId="{4F95D4DC-74C8-4C72-B67C-943DC6C8444C}" dt="2020-05-14T07:25:35.654" v="1878" actId="1076"/>
          <ac:picMkLst>
            <pc:docMk/>
            <pc:sldMk cId="3965040361" sldId="607"/>
            <ac:picMk id="11" creationId="{4ACD2B24-5C82-40A2-B918-5FEF170E81BA}"/>
          </ac:picMkLst>
        </pc:picChg>
        <pc:picChg chg="add mod">
          <ac:chgData name="Juan Caballero" userId="62a79988-00cc-43b5-bc96-b6823df23423" providerId="ADAL" clId="{4F95D4DC-74C8-4C72-B67C-943DC6C8444C}" dt="2020-05-14T07:26:35.829" v="1904" actId="1076"/>
          <ac:picMkLst>
            <pc:docMk/>
            <pc:sldMk cId="3965040361" sldId="607"/>
            <ac:picMk id="13" creationId="{B633A85D-1695-45DD-9455-E6CAC4E71FE5}"/>
          </ac:picMkLst>
        </pc:picChg>
        <pc:picChg chg="add mod">
          <ac:chgData name="Juan Caballero" userId="62a79988-00cc-43b5-bc96-b6823df23423" providerId="ADAL" clId="{4F95D4DC-74C8-4C72-B67C-943DC6C8444C}" dt="2020-05-14T07:26:43.542" v="1911" actId="1038"/>
          <ac:picMkLst>
            <pc:docMk/>
            <pc:sldMk cId="3965040361" sldId="607"/>
            <ac:picMk id="15" creationId="{1469A9EE-9017-4588-B118-1F3F39731B96}"/>
          </ac:picMkLst>
        </pc:picChg>
      </pc:sldChg>
      <pc:sldChg chg="addSp delSp modSp add mod ord delAnim modAnim">
        <pc:chgData name="Juan Caballero" userId="62a79988-00cc-43b5-bc96-b6823df23423" providerId="ADAL" clId="{4F95D4DC-74C8-4C72-B67C-943DC6C8444C}" dt="2020-05-14T07:34:18.736" v="2197" actId="20577"/>
        <pc:sldMkLst>
          <pc:docMk/>
          <pc:sldMk cId="1097570075" sldId="608"/>
        </pc:sldMkLst>
        <pc:spChg chg="add mod">
          <ac:chgData name="Juan Caballero" userId="62a79988-00cc-43b5-bc96-b6823df23423" providerId="ADAL" clId="{4F95D4DC-74C8-4C72-B67C-943DC6C8444C}" dt="2020-05-14T07:12:38.940" v="1374"/>
          <ac:spMkLst>
            <pc:docMk/>
            <pc:sldMk cId="1097570075" sldId="608"/>
            <ac:spMk id="17" creationId="{58C28CB1-87A0-430E-9FB5-12E1D08A1725}"/>
          </ac:spMkLst>
        </pc:spChg>
        <pc:spChg chg="add mod">
          <ac:chgData name="Juan Caballero" userId="62a79988-00cc-43b5-bc96-b6823df23423" providerId="ADAL" clId="{4F95D4DC-74C8-4C72-B67C-943DC6C8444C}" dt="2020-05-14T07:12:38.940" v="1374"/>
          <ac:spMkLst>
            <pc:docMk/>
            <pc:sldMk cId="1097570075" sldId="608"/>
            <ac:spMk id="18" creationId="{A3FD2C6F-5A23-4356-971A-C5C4025770E0}"/>
          </ac:spMkLst>
        </pc:spChg>
        <pc:spChg chg="add mod">
          <ac:chgData name="Juan Caballero" userId="62a79988-00cc-43b5-bc96-b6823df23423" providerId="ADAL" clId="{4F95D4DC-74C8-4C72-B67C-943DC6C8444C}" dt="2020-05-14T07:34:18.736" v="2197" actId="20577"/>
          <ac:spMkLst>
            <pc:docMk/>
            <pc:sldMk cId="1097570075" sldId="608"/>
            <ac:spMk id="19" creationId="{CB016E00-033F-4B44-A2DE-FA9F3BDD688E}"/>
          </ac:spMkLst>
        </pc:spChg>
        <pc:spChg chg="add mod">
          <ac:chgData name="Juan Caballero" userId="62a79988-00cc-43b5-bc96-b6823df23423" providerId="ADAL" clId="{4F95D4DC-74C8-4C72-B67C-943DC6C8444C}" dt="2020-05-14T07:33:51.502" v="2115" actId="1076"/>
          <ac:spMkLst>
            <pc:docMk/>
            <pc:sldMk cId="1097570075" sldId="608"/>
            <ac:spMk id="27" creationId="{4E424FD4-3FA0-4A41-99DE-CC227F91C080}"/>
          </ac:spMkLst>
        </pc:spChg>
        <pc:spChg chg="del">
          <ac:chgData name="Juan Caballero" userId="62a79988-00cc-43b5-bc96-b6823df23423" providerId="ADAL" clId="{4F95D4DC-74C8-4C72-B67C-943DC6C8444C}" dt="2020-05-14T07:11:57.695" v="1368" actId="478"/>
          <ac:spMkLst>
            <pc:docMk/>
            <pc:sldMk cId="1097570075" sldId="608"/>
            <ac:spMk id="70" creationId="{88A9E2D5-EB48-4BF5-8AD7-886274EF4FB9}"/>
          </ac:spMkLst>
        </pc:spChg>
        <pc:spChg chg="mod">
          <ac:chgData name="Juan Caballero" userId="62a79988-00cc-43b5-bc96-b6823df23423" providerId="ADAL" clId="{4F95D4DC-74C8-4C72-B67C-943DC6C8444C}" dt="2020-05-14T07:14:43.207" v="1662" actId="1076"/>
          <ac:spMkLst>
            <pc:docMk/>
            <pc:sldMk cId="1097570075" sldId="608"/>
            <ac:spMk id="71" creationId="{5FF754AF-DF66-4759-B31E-26625075C3BA}"/>
          </ac:spMkLst>
        </pc:spChg>
        <pc:spChg chg="del">
          <ac:chgData name="Juan Caballero" userId="62a79988-00cc-43b5-bc96-b6823df23423" providerId="ADAL" clId="{4F95D4DC-74C8-4C72-B67C-943DC6C8444C}" dt="2020-05-14T07:12:00.694" v="1369" actId="478"/>
          <ac:spMkLst>
            <pc:docMk/>
            <pc:sldMk cId="1097570075" sldId="608"/>
            <ac:spMk id="76" creationId="{54EA30CC-18C6-48DA-B27D-BE85C1F51D82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77" creationId="{9F8ED3FD-12EE-4E0A-ABF6-E038D5FE8A8E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79" creationId="{5DB1A136-8761-4919-950F-5E4777CB0DBE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86" creationId="{A87CE394-C4FF-4C96-937A-82FE34C1B13E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87" creationId="{298CEA3A-9087-470D-A648-76EFAE37FC85}"/>
          </ac:spMkLst>
        </pc:spChg>
        <pc:spChg chg="del">
          <ac:chgData name="Juan Caballero" userId="62a79988-00cc-43b5-bc96-b6823df23423" providerId="ADAL" clId="{4F95D4DC-74C8-4C72-B67C-943DC6C8444C}" dt="2020-05-14T07:11:52.007" v="1365" actId="478"/>
          <ac:spMkLst>
            <pc:docMk/>
            <pc:sldMk cId="1097570075" sldId="608"/>
            <ac:spMk id="93" creationId="{A79EACDA-B1BA-43A3-BC90-43947A62E704}"/>
          </ac:spMkLst>
        </pc:spChg>
        <pc:grpChg chg="add del mod">
          <ac:chgData name="Juan Caballero" userId="62a79988-00cc-43b5-bc96-b6823df23423" providerId="ADAL" clId="{4F95D4DC-74C8-4C72-B67C-943DC6C8444C}" dt="2020-05-14T07:17:38.214" v="1701" actId="478"/>
          <ac:grpSpMkLst>
            <pc:docMk/>
            <pc:sldMk cId="1097570075" sldId="608"/>
            <ac:grpSpMk id="10" creationId="{BE208FA0-7E7D-46AC-9C6B-B22AC2B9AB39}"/>
          </ac:grpSpMkLst>
        </pc:grpChg>
        <pc:grpChg chg="del">
          <ac:chgData name="Juan Caballero" userId="62a79988-00cc-43b5-bc96-b6823df23423" providerId="ADAL" clId="{4F95D4DC-74C8-4C72-B67C-943DC6C8444C}" dt="2020-05-14T07:11:47.824" v="1364" actId="478"/>
          <ac:grpSpMkLst>
            <pc:docMk/>
            <pc:sldMk cId="1097570075" sldId="608"/>
            <ac:grpSpMk id="25" creationId="{69365BAD-5FBE-4E72-8E6D-A855146FA415}"/>
          </ac:grpSpMkLst>
        </pc:grpChg>
        <pc:picChg chg="add mod">
          <ac:chgData name="Juan Caballero" userId="62a79988-00cc-43b5-bc96-b6823df23423" providerId="ADAL" clId="{4F95D4DC-74C8-4C72-B67C-943DC6C8444C}" dt="2020-05-14T07:17:22.176" v="1697" actId="164"/>
          <ac:picMkLst>
            <pc:docMk/>
            <pc:sldMk cId="1097570075" sldId="608"/>
            <ac:picMk id="3" creationId="{041EB7E6-B27A-4AAB-9036-DCC68012D5CA}"/>
          </ac:picMkLst>
        </pc:picChg>
        <pc:picChg chg="mod modCrop">
          <ac:chgData name="Juan Caballero" userId="62a79988-00cc-43b5-bc96-b6823df23423" providerId="ADAL" clId="{4F95D4DC-74C8-4C72-B67C-943DC6C8444C}" dt="2020-05-14T07:12:22.166" v="1373" actId="732"/>
          <ac:picMkLst>
            <pc:docMk/>
            <pc:sldMk cId="1097570075" sldId="608"/>
            <ac:picMk id="5" creationId="{D46F01C2-7741-4EBD-9E9D-E0D7673F6459}"/>
          </ac:picMkLst>
        </pc:picChg>
        <pc:picChg chg="add mod">
          <ac:chgData name="Juan Caballero" userId="62a79988-00cc-43b5-bc96-b6823df23423" providerId="ADAL" clId="{4F95D4DC-74C8-4C72-B67C-943DC6C8444C}" dt="2020-05-14T07:17:22.176" v="1697" actId="164"/>
          <ac:picMkLst>
            <pc:docMk/>
            <pc:sldMk cId="1097570075" sldId="608"/>
            <ac:picMk id="6" creationId="{E27855A5-3596-4B49-A112-41A371A39B11}"/>
          </ac:picMkLst>
        </pc:picChg>
        <pc:picChg chg="add mod">
          <ac:chgData name="Juan Caballero" userId="62a79988-00cc-43b5-bc96-b6823df23423" providerId="ADAL" clId="{4F95D4DC-74C8-4C72-B67C-943DC6C8444C}" dt="2020-05-14T07:17:22.176" v="1697" actId="164"/>
          <ac:picMkLst>
            <pc:docMk/>
            <pc:sldMk cId="1097570075" sldId="608"/>
            <ac:picMk id="8" creationId="{2D1AA65A-B634-4E59-B9E8-D15CE6F01048}"/>
          </ac:picMkLst>
        </pc:picChg>
        <pc:picChg chg="del">
          <ac:chgData name="Juan Caballero" userId="62a79988-00cc-43b5-bc96-b6823df23423" providerId="ADAL" clId="{4F95D4DC-74C8-4C72-B67C-943DC6C8444C}" dt="2020-05-14T07:11:47.824" v="1364" actId="478"/>
          <ac:picMkLst>
            <pc:docMk/>
            <pc:sldMk cId="1097570075" sldId="608"/>
            <ac:picMk id="26" creationId="{5DE57F2E-3EE3-4B52-8F1E-E4D08ADBEE30}"/>
          </ac:picMkLst>
        </pc:picChg>
        <pc:picChg chg="del mod">
          <ac:chgData name="Juan Caballero" userId="62a79988-00cc-43b5-bc96-b6823df23423" providerId="ADAL" clId="{4F95D4DC-74C8-4C72-B67C-943DC6C8444C}" dt="2020-05-14T07:11:55.152" v="1367" actId="478"/>
          <ac:picMkLst>
            <pc:docMk/>
            <pc:sldMk cId="1097570075" sldId="608"/>
            <ac:picMk id="68" creationId="{8720F983-AA2D-4565-A6F4-BF6A4CCC8750}"/>
          </ac:picMkLst>
        </pc:picChg>
      </pc:sldChg>
      <pc:sldChg chg="addSp delSp modSp add del mod delAnim modAnim">
        <pc:chgData name="Juan Caballero" userId="62a79988-00cc-43b5-bc96-b6823df23423" providerId="ADAL" clId="{4F95D4DC-74C8-4C72-B67C-943DC6C8444C}" dt="2020-05-18T12:56:15.100" v="2226" actId="47"/>
        <pc:sldMkLst>
          <pc:docMk/>
          <pc:sldMk cId="624581665" sldId="609"/>
        </pc:sldMkLst>
        <pc:spChg chg="del">
          <ac:chgData name="Juan Caballero" userId="62a79988-00cc-43b5-bc96-b6823df23423" providerId="ADAL" clId="{4F95D4DC-74C8-4C72-B67C-943DC6C8444C}" dt="2020-05-14T07:29:31.663" v="2054" actId="478"/>
          <ac:spMkLst>
            <pc:docMk/>
            <pc:sldMk cId="624581665" sldId="609"/>
            <ac:spMk id="16" creationId="{00C6B999-E272-4364-A475-0CC82941BE34}"/>
          </ac:spMkLst>
        </pc:spChg>
        <pc:spChg chg="mod">
          <ac:chgData name="Juan Caballero" userId="62a79988-00cc-43b5-bc96-b6823df23423" providerId="ADAL" clId="{4F95D4DC-74C8-4C72-B67C-943DC6C8444C}" dt="2020-05-14T07:31:25.973" v="2101" actId="207"/>
          <ac:spMkLst>
            <pc:docMk/>
            <pc:sldMk cId="624581665" sldId="609"/>
            <ac:spMk id="17" creationId="{A9D0D001-084A-45C4-BEC5-5E9535999822}"/>
          </ac:spMkLst>
        </pc:spChg>
        <pc:spChg chg="del">
          <ac:chgData name="Juan Caballero" userId="62a79988-00cc-43b5-bc96-b6823df23423" providerId="ADAL" clId="{4F95D4DC-74C8-4C72-B67C-943DC6C8444C}" dt="2020-05-14T07:29:31.663" v="2054" actId="478"/>
          <ac:spMkLst>
            <pc:docMk/>
            <pc:sldMk cId="624581665" sldId="609"/>
            <ac:spMk id="18" creationId="{D6195D4E-CCE5-4B55-A49F-7F16267663C4}"/>
          </ac:spMkLst>
        </pc:spChg>
        <pc:spChg chg="mod">
          <ac:chgData name="Juan Caballero" userId="62a79988-00cc-43b5-bc96-b6823df23423" providerId="ADAL" clId="{4F95D4DC-74C8-4C72-B67C-943DC6C8444C}" dt="2020-05-14T07:31:25.973" v="2101" actId="207"/>
          <ac:spMkLst>
            <pc:docMk/>
            <pc:sldMk cId="624581665" sldId="609"/>
            <ac:spMk id="19" creationId="{19702416-7A5C-48DD-BDB2-87C344C0EB43}"/>
          </ac:spMkLst>
        </pc:spChg>
        <pc:spChg chg="del">
          <ac:chgData name="Juan Caballero" userId="62a79988-00cc-43b5-bc96-b6823df23423" providerId="ADAL" clId="{4F95D4DC-74C8-4C72-B67C-943DC6C8444C}" dt="2020-05-14T07:29:35.079" v="2055" actId="478"/>
          <ac:spMkLst>
            <pc:docMk/>
            <pc:sldMk cId="624581665" sldId="609"/>
            <ac:spMk id="20" creationId="{84BE5513-C218-48C5-8B4C-EB68F9A7FD52}"/>
          </ac:spMkLst>
        </pc:spChg>
        <pc:spChg chg="del">
          <ac:chgData name="Juan Caballero" userId="62a79988-00cc-43b5-bc96-b6823df23423" providerId="ADAL" clId="{4F95D4DC-74C8-4C72-B67C-943DC6C8444C}" dt="2020-05-14T07:29:35.079" v="2055" actId="478"/>
          <ac:spMkLst>
            <pc:docMk/>
            <pc:sldMk cId="624581665" sldId="609"/>
            <ac:spMk id="21" creationId="{D17DEBDF-0673-48FF-9F7A-3ED831AD0C57}"/>
          </ac:spMkLst>
        </pc:spChg>
        <pc:spChg chg="mod">
          <ac:chgData name="Juan Caballero" userId="62a79988-00cc-43b5-bc96-b6823df23423" providerId="ADAL" clId="{4F95D4DC-74C8-4C72-B67C-943DC6C8444C}" dt="2020-05-14T07:30:53.066" v="2096" actId="207"/>
          <ac:spMkLst>
            <pc:docMk/>
            <pc:sldMk cId="624581665" sldId="609"/>
            <ac:spMk id="22" creationId="{4A6B5943-B1EC-4EA0-94E9-FDB126242F52}"/>
          </ac:spMkLst>
        </pc:spChg>
        <pc:spChg chg="del">
          <ac:chgData name="Juan Caballero" userId="62a79988-00cc-43b5-bc96-b6823df23423" providerId="ADAL" clId="{4F95D4DC-74C8-4C72-B67C-943DC6C8444C}" dt="2020-05-14T07:29:28.927" v="2053" actId="478"/>
          <ac:spMkLst>
            <pc:docMk/>
            <pc:sldMk cId="624581665" sldId="609"/>
            <ac:spMk id="23" creationId="{E9184B1D-0F9D-42A0-A155-6CF58C74D8F4}"/>
          </ac:spMkLst>
        </pc:spChg>
        <pc:spChg chg="del">
          <ac:chgData name="Juan Caballero" userId="62a79988-00cc-43b5-bc96-b6823df23423" providerId="ADAL" clId="{4F95D4DC-74C8-4C72-B67C-943DC6C8444C}" dt="2020-05-14T07:29:28.927" v="2053" actId="478"/>
          <ac:spMkLst>
            <pc:docMk/>
            <pc:sldMk cId="624581665" sldId="609"/>
            <ac:spMk id="24" creationId="{8C81DC9E-E7B7-401F-97E8-C9606FE87348}"/>
          </ac:spMkLst>
        </pc:spChg>
        <pc:spChg chg="add del mod">
          <ac:chgData name="Juan Caballero" userId="62a79988-00cc-43b5-bc96-b6823df23423" providerId="ADAL" clId="{4F95D4DC-74C8-4C72-B67C-943DC6C8444C}" dt="2020-05-14T07:29:49.881" v="2059" actId="478"/>
          <ac:spMkLst>
            <pc:docMk/>
            <pc:sldMk cId="624581665" sldId="609"/>
            <ac:spMk id="25" creationId="{0011421E-8F68-47AB-97E4-5F901ECDAB7B}"/>
          </ac:spMkLst>
        </pc:spChg>
        <pc:spChg chg="add mod">
          <ac:chgData name="Juan Caballero" userId="62a79988-00cc-43b5-bc96-b6823df23423" providerId="ADAL" clId="{4F95D4DC-74C8-4C72-B67C-943DC6C8444C}" dt="2020-05-14T07:30:29.206" v="2094" actId="403"/>
          <ac:spMkLst>
            <pc:docMk/>
            <pc:sldMk cId="624581665" sldId="609"/>
            <ac:spMk id="26" creationId="{788C6DA1-517B-4E46-9A70-0F30D3692786}"/>
          </ac:spMkLst>
        </pc:spChg>
        <pc:spChg chg="del">
          <ac:chgData name="Juan Caballero" userId="62a79988-00cc-43b5-bc96-b6823df23423" providerId="ADAL" clId="{4F95D4DC-74C8-4C72-B67C-943DC6C8444C}" dt="2020-05-14T07:29:38.919" v="2056" actId="478"/>
          <ac:spMkLst>
            <pc:docMk/>
            <pc:sldMk cId="624581665" sldId="609"/>
            <ac:spMk id="27" creationId="{075240CC-1E2B-4246-902F-F160FEED85FC}"/>
          </ac:spMkLst>
        </pc:spChg>
        <pc:spChg chg="del">
          <ac:chgData name="Juan Caballero" userId="62a79988-00cc-43b5-bc96-b6823df23423" providerId="ADAL" clId="{4F95D4DC-74C8-4C72-B67C-943DC6C8444C}" dt="2020-05-14T07:29:38.919" v="2056" actId="478"/>
          <ac:spMkLst>
            <pc:docMk/>
            <pc:sldMk cId="624581665" sldId="609"/>
            <ac:spMk id="28" creationId="{FA9A9915-E7FD-429B-84A6-AA1C2D9270C4}"/>
          </ac:spMkLst>
        </pc:spChg>
        <pc:spChg chg="mod">
          <ac:chgData name="Juan Caballero" userId="62a79988-00cc-43b5-bc96-b6823df23423" providerId="ADAL" clId="{4F95D4DC-74C8-4C72-B67C-943DC6C8444C}" dt="2020-05-14T07:31:06.614" v="2098" actId="207"/>
          <ac:spMkLst>
            <pc:docMk/>
            <pc:sldMk cId="624581665" sldId="609"/>
            <ac:spMk id="29" creationId="{8B3C8347-4FB6-4A3A-851F-5542FB7E4398}"/>
          </ac:spMkLst>
        </pc:spChg>
      </pc:sldChg>
      <pc:sldChg chg="del">
        <pc:chgData name="Juan Caballero" userId="62a79988-00cc-43b5-bc96-b6823df23423" providerId="ADAL" clId="{4F95D4DC-74C8-4C72-B67C-943DC6C8444C}" dt="2020-05-14T06:24:22.949" v="2" actId="47"/>
        <pc:sldMkLst>
          <pc:docMk/>
          <pc:sldMk cId="1281878748" sldId="609"/>
        </pc:sldMkLst>
      </pc:sldChg>
      <pc:sldMasterChg chg="delSp modSp mod">
        <pc:chgData name="Juan Caballero" userId="62a79988-00cc-43b5-bc96-b6823df23423" providerId="ADAL" clId="{4F95D4DC-74C8-4C72-B67C-943DC6C8444C}" dt="2020-05-18T12:59:50.297" v="2227" actId="478"/>
        <pc:sldMasterMkLst>
          <pc:docMk/>
          <pc:sldMasterMk cId="4133041120" sldId="2147483661"/>
        </pc:sldMasterMkLst>
        <pc:spChg chg="del mod">
          <ac:chgData name="Juan Caballero" userId="62a79988-00cc-43b5-bc96-b6823df23423" providerId="ADAL" clId="{4F95D4DC-74C8-4C72-B67C-943DC6C8444C}" dt="2020-05-18T12:59:50.297" v="2227" actId="478"/>
          <ac:spMkLst>
            <pc:docMk/>
            <pc:sldMasterMk cId="4133041120" sldId="2147483661"/>
            <ac:spMk id="4" creationId="{00000000-0000-0000-0000-000000000000}"/>
          </ac:spMkLst>
        </pc:spChg>
        <pc:spChg chg="del mod">
          <ac:chgData name="Juan Caballero" userId="62a79988-00cc-43b5-bc96-b6823df23423" providerId="ADAL" clId="{4F95D4DC-74C8-4C72-B67C-943DC6C8444C}" dt="2020-05-18T12:59:50.297" v="2227" actId="478"/>
          <ac:spMkLst>
            <pc:docMk/>
            <pc:sldMasterMk cId="4133041120" sldId="2147483661"/>
            <ac:spMk id="5" creationId="{00000000-0000-0000-0000-000000000000}"/>
          </ac:spMkLst>
        </pc:spChg>
      </pc:sldMasterChg>
    </pc:docChg>
  </pc:docChgLst>
  <pc:docChgLst>
    <pc:chgData name="Juan Caballero" userId="62a79988-00cc-43b5-bc96-b6823df23423" providerId="ADAL" clId="{C8678DEE-4CD5-4EF3-ADF3-DDEDB005EFA1}"/>
    <pc:docChg chg="addSld delSld modSld">
      <pc:chgData name="Juan Caballero" userId="62a79988-00cc-43b5-bc96-b6823df23423" providerId="ADAL" clId="{C8678DEE-4CD5-4EF3-ADF3-DDEDB005EFA1}" dt="2020-03-26T12:53:49.298" v="5" actId="47"/>
      <pc:docMkLst>
        <pc:docMk/>
      </pc:docMkLst>
      <pc:sldChg chg="modSp del">
        <pc:chgData name="Juan Caballero" userId="62a79988-00cc-43b5-bc96-b6823df23423" providerId="ADAL" clId="{C8678DEE-4CD5-4EF3-ADF3-DDEDB005EFA1}" dt="2020-03-26T12:53:49.298" v="5" actId="47"/>
        <pc:sldMkLst>
          <pc:docMk/>
          <pc:sldMk cId="3575464088" sldId="256"/>
        </pc:sldMkLst>
        <pc:grpChg chg="mod">
          <ac:chgData name="Juan Caballero" userId="62a79988-00cc-43b5-bc96-b6823df23423" providerId="ADAL" clId="{C8678DEE-4CD5-4EF3-ADF3-DDEDB005EFA1}" dt="2020-03-17T10:29:25.987" v="3" actId="1076"/>
          <ac:grpSpMkLst>
            <pc:docMk/>
            <pc:sldMk cId="3575464088" sldId="256"/>
            <ac:grpSpMk id="3" creationId="{9B22E434-9446-4FC2-9DE0-1CC75580C0BC}"/>
          </ac:grpSpMkLst>
        </pc:grpChg>
      </pc:sldChg>
      <pc:sldChg chg="add">
        <pc:chgData name="Juan Caballero" userId="62a79988-00cc-43b5-bc96-b6823df23423" providerId="ADAL" clId="{C8678DEE-4CD5-4EF3-ADF3-DDEDB005EFA1}" dt="2020-03-26T12:53:45.783" v="4"/>
        <pc:sldMkLst>
          <pc:docMk/>
          <pc:sldMk cId="1433082711" sldId="601"/>
        </pc:sldMkLst>
      </pc:sldChg>
    </pc:docChg>
  </pc:docChgLst>
  <pc:docChgLst>
    <pc:chgData name="Juan Caballero" userId="62a79988-00cc-43b5-bc96-b6823df23423" providerId="ADAL" clId="{37227F00-C3BA-451E-B066-B6F491C33274}"/>
    <pc:docChg chg="undo redo custSel addSld delSld modSld sldOrd delMainMaster modMainMaster">
      <pc:chgData name="Juan Caballero" userId="62a79988-00cc-43b5-bc96-b6823df23423" providerId="ADAL" clId="{37227F00-C3BA-451E-B066-B6F491C33274}" dt="2019-11-05T17:04:10.200" v="7124" actId="1076"/>
      <pc:docMkLst>
        <pc:docMk/>
      </pc:docMkLst>
      <pc:sldChg chg="modSp">
        <pc:chgData name="Juan Caballero" userId="62a79988-00cc-43b5-bc96-b6823df23423" providerId="ADAL" clId="{37227F00-C3BA-451E-B066-B6F491C33274}" dt="2019-10-18T13:12:01.709" v="166" actId="20577"/>
        <pc:sldMkLst>
          <pc:docMk/>
          <pc:sldMk cId="3575464088" sldId="256"/>
        </pc:sldMkLst>
        <pc:spChg chg="mod">
          <ac:chgData name="Juan Caballero" userId="62a79988-00cc-43b5-bc96-b6823df23423" providerId="ADAL" clId="{37227F00-C3BA-451E-B066-B6F491C33274}" dt="2019-10-18T13:12:01.709" v="166" actId="20577"/>
          <ac:spMkLst>
            <pc:docMk/>
            <pc:sldMk cId="3575464088" sldId="256"/>
            <ac:spMk id="19" creationId="{00000000-0000-0000-0000-000000000000}"/>
          </ac:spMkLst>
        </pc:spChg>
      </pc:sldChg>
      <pc:sldChg chg="del">
        <pc:chgData name="Juan Caballero" userId="62a79988-00cc-43b5-bc96-b6823df23423" providerId="ADAL" clId="{37227F00-C3BA-451E-B066-B6F491C33274}" dt="2019-10-18T13:07:32.549" v="1" actId="2696"/>
        <pc:sldMkLst>
          <pc:docMk/>
          <pc:sldMk cId="2449746728" sldId="257"/>
        </pc:sldMkLst>
      </pc:sldChg>
      <pc:sldChg chg="del">
        <pc:chgData name="Juan Caballero" userId="62a79988-00cc-43b5-bc96-b6823df23423" providerId="ADAL" clId="{37227F00-C3BA-451E-B066-B6F491C33274}" dt="2019-10-18T13:07:32.560" v="2" actId="2696"/>
        <pc:sldMkLst>
          <pc:docMk/>
          <pc:sldMk cId="3645005319" sldId="258"/>
        </pc:sldMkLst>
      </pc:sldChg>
      <pc:sldChg chg="del">
        <pc:chgData name="Juan Caballero" userId="62a79988-00cc-43b5-bc96-b6823df23423" providerId="ADAL" clId="{37227F00-C3BA-451E-B066-B6F491C33274}" dt="2019-10-18T13:07:32.570" v="3" actId="2696"/>
        <pc:sldMkLst>
          <pc:docMk/>
          <pc:sldMk cId="422723718" sldId="259"/>
        </pc:sldMkLst>
      </pc:sldChg>
      <pc:sldChg chg="del">
        <pc:chgData name="Juan Caballero" userId="62a79988-00cc-43b5-bc96-b6823df23423" providerId="ADAL" clId="{37227F00-C3BA-451E-B066-B6F491C33274}" dt="2019-10-18T13:07:32.579" v="4" actId="2696"/>
        <pc:sldMkLst>
          <pc:docMk/>
          <pc:sldMk cId="104154333" sldId="260"/>
        </pc:sldMkLst>
      </pc:sldChg>
      <pc:sldChg chg="del">
        <pc:chgData name="Juan Caballero" userId="62a79988-00cc-43b5-bc96-b6823df23423" providerId="ADAL" clId="{37227F00-C3BA-451E-B066-B6F491C33274}" dt="2019-10-18T13:07:32.589" v="5" actId="2696"/>
        <pc:sldMkLst>
          <pc:docMk/>
          <pc:sldMk cId="364598081" sldId="261"/>
        </pc:sldMkLst>
      </pc:sldChg>
      <pc:sldChg chg="del">
        <pc:chgData name="Juan Caballero" userId="62a79988-00cc-43b5-bc96-b6823df23423" providerId="ADAL" clId="{37227F00-C3BA-451E-B066-B6F491C33274}" dt="2019-10-18T13:07:32.599" v="6" actId="2696"/>
        <pc:sldMkLst>
          <pc:docMk/>
          <pc:sldMk cId="3687620686" sldId="262"/>
        </pc:sldMkLst>
      </pc:sldChg>
      <pc:sldChg chg="del">
        <pc:chgData name="Juan Caballero" userId="62a79988-00cc-43b5-bc96-b6823df23423" providerId="ADAL" clId="{37227F00-C3BA-451E-B066-B6F491C33274}" dt="2019-10-18T13:07:32.609" v="7" actId="2696"/>
        <pc:sldMkLst>
          <pc:docMk/>
          <pc:sldMk cId="2004098478" sldId="263"/>
        </pc:sldMkLst>
      </pc:sldChg>
      <pc:sldChg chg="del">
        <pc:chgData name="Juan Caballero" userId="62a79988-00cc-43b5-bc96-b6823df23423" providerId="ADAL" clId="{37227F00-C3BA-451E-B066-B6F491C33274}" dt="2019-10-18T13:07:32.618" v="8" actId="2696"/>
        <pc:sldMkLst>
          <pc:docMk/>
          <pc:sldMk cId="378110346" sldId="264"/>
        </pc:sldMkLst>
      </pc:sldChg>
      <pc:sldChg chg="del">
        <pc:chgData name="Juan Caballero" userId="62a79988-00cc-43b5-bc96-b6823df23423" providerId="ADAL" clId="{37227F00-C3BA-451E-B066-B6F491C33274}" dt="2019-10-18T13:07:32.630" v="9" actId="2696"/>
        <pc:sldMkLst>
          <pc:docMk/>
          <pc:sldMk cId="60636838" sldId="265"/>
        </pc:sldMkLst>
      </pc:sldChg>
      <pc:sldChg chg="del">
        <pc:chgData name="Juan Caballero" userId="62a79988-00cc-43b5-bc96-b6823df23423" providerId="ADAL" clId="{37227F00-C3BA-451E-B066-B6F491C33274}" dt="2019-10-18T13:07:32.641" v="10" actId="2696"/>
        <pc:sldMkLst>
          <pc:docMk/>
          <pc:sldMk cId="3298636514" sldId="266"/>
        </pc:sldMkLst>
      </pc:sldChg>
      <pc:sldChg chg="del">
        <pc:chgData name="Juan Caballero" userId="62a79988-00cc-43b5-bc96-b6823df23423" providerId="ADAL" clId="{37227F00-C3BA-451E-B066-B6F491C33274}" dt="2019-10-18T13:07:32.652" v="11" actId="2696"/>
        <pc:sldMkLst>
          <pc:docMk/>
          <pc:sldMk cId="3075704453" sldId="267"/>
        </pc:sldMkLst>
      </pc:sldChg>
      <pc:sldChg chg="del">
        <pc:chgData name="Juan Caballero" userId="62a79988-00cc-43b5-bc96-b6823df23423" providerId="ADAL" clId="{37227F00-C3BA-451E-B066-B6F491C33274}" dt="2019-10-18T13:07:32.662" v="12" actId="2696"/>
        <pc:sldMkLst>
          <pc:docMk/>
          <pc:sldMk cId="177154093" sldId="268"/>
        </pc:sldMkLst>
      </pc:sldChg>
      <pc:sldChg chg="del">
        <pc:chgData name="Juan Caballero" userId="62a79988-00cc-43b5-bc96-b6823df23423" providerId="ADAL" clId="{37227F00-C3BA-451E-B066-B6F491C33274}" dt="2019-10-18T13:07:32.675" v="13" actId="2696"/>
        <pc:sldMkLst>
          <pc:docMk/>
          <pc:sldMk cId="4227081273" sldId="269"/>
        </pc:sldMkLst>
      </pc:sldChg>
      <pc:sldChg chg="del">
        <pc:chgData name="Juan Caballero" userId="62a79988-00cc-43b5-bc96-b6823df23423" providerId="ADAL" clId="{37227F00-C3BA-451E-B066-B6F491C33274}" dt="2019-10-18T13:07:32.688" v="14" actId="2696"/>
        <pc:sldMkLst>
          <pc:docMk/>
          <pc:sldMk cId="3453510255" sldId="270"/>
        </pc:sldMkLst>
      </pc:sldChg>
      <pc:sldChg chg="del">
        <pc:chgData name="Juan Caballero" userId="62a79988-00cc-43b5-bc96-b6823df23423" providerId="ADAL" clId="{37227F00-C3BA-451E-B066-B6F491C33274}" dt="2019-10-18T13:07:32.697" v="15" actId="2696"/>
        <pc:sldMkLst>
          <pc:docMk/>
          <pc:sldMk cId="588128508" sldId="271"/>
        </pc:sldMkLst>
      </pc:sldChg>
      <pc:sldChg chg="modSp add del">
        <pc:chgData name="Juan Caballero" userId="62a79988-00cc-43b5-bc96-b6823df23423" providerId="ADAL" clId="{37227F00-C3BA-451E-B066-B6F491C33274}" dt="2019-11-05T16:54:46.881" v="7077" actId="2696"/>
        <pc:sldMkLst>
          <pc:docMk/>
          <pc:sldMk cId="1189286099" sldId="271"/>
        </pc:sldMkLst>
        <pc:spChg chg="mod">
          <ac:chgData name="Juan Caballero" userId="62a79988-00cc-43b5-bc96-b6823df23423" providerId="ADAL" clId="{37227F00-C3BA-451E-B066-B6F491C33274}" dt="2019-10-18T14:01:33.288" v="1104" actId="2711"/>
          <ac:spMkLst>
            <pc:docMk/>
            <pc:sldMk cId="1189286099" sldId="271"/>
            <ac:spMk id="24" creationId="{E9A15DA4-F907-4048-AA1A-A3856580E4CA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1789034585" sldId="271"/>
        </pc:sldMkLst>
      </pc:sldChg>
      <pc:sldChg chg="del">
        <pc:chgData name="Juan Caballero" userId="62a79988-00cc-43b5-bc96-b6823df23423" providerId="ADAL" clId="{37227F00-C3BA-451E-B066-B6F491C33274}" dt="2019-10-18T13:07:32.708" v="16" actId="2696"/>
        <pc:sldMkLst>
          <pc:docMk/>
          <pc:sldMk cId="1548456562" sldId="272"/>
        </pc:sldMkLst>
      </pc:sldChg>
      <pc:sldChg chg="del">
        <pc:chgData name="Juan Caballero" userId="62a79988-00cc-43b5-bc96-b6823df23423" providerId="ADAL" clId="{37227F00-C3BA-451E-B066-B6F491C33274}" dt="2019-10-18T13:07:32.719" v="17" actId="2696"/>
        <pc:sldMkLst>
          <pc:docMk/>
          <pc:sldMk cId="3713764811" sldId="273"/>
        </pc:sldMkLst>
      </pc:sldChg>
      <pc:sldChg chg="del">
        <pc:chgData name="Juan Caballero" userId="62a79988-00cc-43b5-bc96-b6823df23423" providerId="ADAL" clId="{37227F00-C3BA-451E-B066-B6F491C33274}" dt="2019-10-18T13:07:43.482" v="36" actId="2696"/>
        <pc:sldMkLst>
          <pc:docMk/>
          <pc:sldMk cId="2375082631" sldId="274"/>
        </pc:sldMkLst>
      </pc:sldChg>
      <pc:sldChg chg="del">
        <pc:chgData name="Juan Caballero" userId="62a79988-00cc-43b5-bc96-b6823df23423" providerId="ADAL" clId="{37227F00-C3BA-451E-B066-B6F491C33274}" dt="2019-10-18T13:07:43.496" v="37" actId="2696"/>
        <pc:sldMkLst>
          <pc:docMk/>
          <pc:sldMk cId="2210388360" sldId="275"/>
        </pc:sldMkLst>
      </pc:sldChg>
      <pc:sldChg chg="del">
        <pc:chgData name="Juan Caballero" userId="62a79988-00cc-43b5-bc96-b6823df23423" providerId="ADAL" clId="{37227F00-C3BA-451E-B066-B6F491C33274}" dt="2019-10-18T13:07:43.510" v="38" actId="2696"/>
        <pc:sldMkLst>
          <pc:docMk/>
          <pc:sldMk cId="1089211084" sldId="276"/>
        </pc:sldMkLst>
      </pc:sldChg>
      <pc:sldChg chg="del">
        <pc:chgData name="Juan Caballero" userId="62a79988-00cc-43b5-bc96-b6823df23423" providerId="ADAL" clId="{37227F00-C3BA-451E-B066-B6F491C33274}" dt="2019-10-18T13:07:43.524" v="39" actId="2696"/>
        <pc:sldMkLst>
          <pc:docMk/>
          <pc:sldMk cId="705541090" sldId="277"/>
        </pc:sldMkLst>
      </pc:sldChg>
      <pc:sldChg chg="del">
        <pc:chgData name="Juan Caballero" userId="62a79988-00cc-43b5-bc96-b6823df23423" providerId="ADAL" clId="{37227F00-C3BA-451E-B066-B6F491C33274}" dt="2019-10-18T13:07:43.536" v="40" actId="2696"/>
        <pc:sldMkLst>
          <pc:docMk/>
          <pc:sldMk cId="1049319765" sldId="278"/>
        </pc:sldMkLst>
      </pc:sldChg>
      <pc:sldChg chg="del">
        <pc:chgData name="Juan Caballero" userId="62a79988-00cc-43b5-bc96-b6823df23423" providerId="ADAL" clId="{37227F00-C3BA-451E-B066-B6F491C33274}" dt="2019-10-18T13:07:43.548" v="41" actId="2696"/>
        <pc:sldMkLst>
          <pc:docMk/>
          <pc:sldMk cId="3725317721" sldId="279"/>
        </pc:sldMkLst>
      </pc:sldChg>
      <pc:sldChg chg="del">
        <pc:chgData name="Juan Caballero" userId="62a79988-00cc-43b5-bc96-b6823df23423" providerId="ADAL" clId="{37227F00-C3BA-451E-B066-B6F491C33274}" dt="2019-10-18T13:07:43.560" v="42" actId="2696"/>
        <pc:sldMkLst>
          <pc:docMk/>
          <pc:sldMk cId="2664787923" sldId="280"/>
        </pc:sldMkLst>
      </pc:sldChg>
      <pc:sldChg chg="del">
        <pc:chgData name="Juan Caballero" userId="62a79988-00cc-43b5-bc96-b6823df23423" providerId="ADAL" clId="{37227F00-C3BA-451E-B066-B6F491C33274}" dt="2019-10-18T13:07:43.569" v="43" actId="2696"/>
        <pc:sldMkLst>
          <pc:docMk/>
          <pc:sldMk cId="4103976389" sldId="281"/>
        </pc:sldMkLst>
      </pc:sldChg>
      <pc:sldChg chg="del">
        <pc:chgData name="Juan Caballero" userId="62a79988-00cc-43b5-bc96-b6823df23423" providerId="ADAL" clId="{37227F00-C3BA-451E-B066-B6F491C33274}" dt="2019-10-18T13:07:43.581" v="44" actId="2696"/>
        <pc:sldMkLst>
          <pc:docMk/>
          <pc:sldMk cId="3229815351" sldId="282"/>
        </pc:sldMkLst>
      </pc:sldChg>
      <pc:sldChg chg="del">
        <pc:chgData name="Juan Caballero" userId="62a79988-00cc-43b5-bc96-b6823df23423" providerId="ADAL" clId="{37227F00-C3BA-451E-B066-B6F491C33274}" dt="2019-10-18T13:07:43.591" v="45" actId="2696"/>
        <pc:sldMkLst>
          <pc:docMk/>
          <pc:sldMk cId="390385416" sldId="283"/>
        </pc:sldMkLst>
      </pc:sldChg>
      <pc:sldChg chg="del">
        <pc:chgData name="Juan Caballero" userId="62a79988-00cc-43b5-bc96-b6823df23423" providerId="ADAL" clId="{37227F00-C3BA-451E-B066-B6F491C33274}" dt="2019-10-18T13:07:43.603" v="46" actId="2696"/>
        <pc:sldMkLst>
          <pc:docMk/>
          <pc:sldMk cId="1712782435" sldId="284"/>
        </pc:sldMkLst>
      </pc:sldChg>
      <pc:sldChg chg="del">
        <pc:chgData name="Juan Caballero" userId="62a79988-00cc-43b5-bc96-b6823df23423" providerId="ADAL" clId="{37227F00-C3BA-451E-B066-B6F491C33274}" dt="2019-10-18T13:07:43.613" v="47" actId="2696"/>
        <pc:sldMkLst>
          <pc:docMk/>
          <pc:sldMk cId="3882668485" sldId="285"/>
        </pc:sldMkLst>
      </pc:sldChg>
      <pc:sldChg chg="del">
        <pc:chgData name="Juan Caballero" userId="62a79988-00cc-43b5-bc96-b6823df23423" providerId="ADAL" clId="{37227F00-C3BA-451E-B066-B6F491C33274}" dt="2019-10-18T13:07:43.623" v="48" actId="2696"/>
        <pc:sldMkLst>
          <pc:docMk/>
          <pc:sldMk cId="288544485" sldId="286"/>
        </pc:sldMkLst>
      </pc:sldChg>
      <pc:sldChg chg="del">
        <pc:chgData name="Juan Caballero" userId="62a79988-00cc-43b5-bc96-b6823df23423" providerId="ADAL" clId="{37227F00-C3BA-451E-B066-B6F491C33274}" dt="2019-10-18T13:07:43.635" v="49" actId="2696"/>
        <pc:sldMkLst>
          <pc:docMk/>
          <pc:sldMk cId="3222330540" sldId="287"/>
        </pc:sldMkLst>
      </pc:sldChg>
      <pc:sldChg chg="del">
        <pc:chgData name="Juan Caballero" userId="62a79988-00cc-43b5-bc96-b6823df23423" providerId="ADAL" clId="{37227F00-C3BA-451E-B066-B6F491C33274}" dt="2019-10-18T13:07:43.646" v="50" actId="2696"/>
        <pc:sldMkLst>
          <pc:docMk/>
          <pc:sldMk cId="4075827657" sldId="288"/>
        </pc:sldMkLst>
      </pc:sldChg>
      <pc:sldChg chg="del">
        <pc:chgData name="Juan Caballero" userId="62a79988-00cc-43b5-bc96-b6823df23423" providerId="ADAL" clId="{37227F00-C3BA-451E-B066-B6F491C33274}" dt="2019-10-18T13:07:43.659" v="51" actId="2696"/>
        <pc:sldMkLst>
          <pc:docMk/>
          <pc:sldMk cId="3987731264" sldId="289"/>
        </pc:sldMkLst>
      </pc:sldChg>
      <pc:sldChg chg="modSp">
        <pc:chgData name="Juan Caballero" userId="62a79988-00cc-43b5-bc96-b6823df23423" providerId="ADAL" clId="{37227F00-C3BA-451E-B066-B6F491C33274}" dt="2019-11-05T11:50:09.202" v="4053" actId="1035"/>
        <pc:sldMkLst>
          <pc:docMk/>
          <pc:sldMk cId="582999912" sldId="356"/>
        </pc:sldMkLst>
        <pc:spChg chg="mod">
          <ac:chgData name="Juan Caballero" userId="62a79988-00cc-43b5-bc96-b6823df23423" providerId="ADAL" clId="{37227F00-C3BA-451E-B066-B6F491C33274}" dt="2019-11-05T11:50:09.202" v="4053" actId="1035"/>
          <ac:spMkLst>
            <pc:docMk/>
            <pc:sldMk cId="582999912" sldId="356"/>
            <ac:spMk id="2" creationId="{53116B96-EAA2-4D5C-BCD1-61966B06876B}"/>
          </ac:spMkLst>
        </pc:spChg>
        <pc:grpChg chg="mod">
          <ac:chgData name="Juan Caballero" userId="62a79988-00cc-43b5-bc96-b6823df23423" providerId="ADAL" clId="{37227F00-C3BA-451E-B066-B6F491C33274}" dt="2019-11-05T11:50:09.202" v="4053" actId="1035"/>
          <ac:grpSpMkLst>
            <pc:docMk/>
            <pc:sldMk cId="582999912" sldId="356"/>
            <ac:grpSpMk id="4" creationId="{4E20BFB3-E666-4242-A865-F175D981820D}"/>
          </ac:grpSpMkLst>
        </pc:grpChg>
        <pc:grpChg chg="mod">
          <ac:chgData name="Juan Caballero" userId="62a79988-00cc-43b5-bc96-b6823df23423" providerId="ADAL" clId="{37227F00-C3BA-451E-B066-B6F491C33274}" dt="2019-11-05T11:50:09.202" v="4053" actId="1035"/>
          <ac:grpSpMkLst>
            <pc:docMk/>
            <pc:sldMk cId="582999912" sldId="356"/>
            <ac:grpSpMk id="7" creationId="{0AF03122-05AB-4407-B99F-43BA0039F816}"/>
          </ac:grpSpMkLst>
        </pc:grpChg>
        <pc:grpChg chg="mod">
          <ac:chgData name="Juan Caballero" userId="62a79988-00cc-43b5-bc96-b6823df23423" providerId="ADAL" clId="{37227F00-C3BA-451E-B066-B6F491C33274}" dt="2019-11-05T11:50:09.202" v="4053" actId="1035"/>
          <ac:grpSpMkLst>
            <pc:docMk/>
            <pc:sldMk cId="582999912" sldId="356"/>
            <ac:grpSpMk id="14" creationId="{12C624EC-8E9A-40FF-A216-0E6A756F23C3}"/>
          </ac:grpSpMkLst>
        </pc:grpChg>
        <pc:picChg chg="mod">
          <ac:chgData name="Juan Caballero" userId="62a79988-00cc-43b5-bc96-b6823df23423" providerId="ADAL" clId="{37227F00-C3BA-451E-B066-B6F491C33274}" dt="2019-11-05T11:50:09.202" v="4053" actId="1035"/>
          <ac:picMkLst>
            <pc:docMk/>
            <pc:sldMk cId="582999912" sldId="356"/>
            <ac:picMk id="3" creationId="{FF36FE57-8C83-4E0F-BC54-A286770895BD}"/>
          </ac:picMkLst>
        </pc:picChg>
      </pc:sldChg>
      <pc:sldChg chg="addSp delSp modSp addAnim delAnim modAnim">
        <pc:chgData name="Juan Caballero" userId="62a79988-00cc-43b5-bc96-b6823df23423" providerId="ADAL" clId="{37227F00-C3BA-451E-B066-B6F491C33274}" dt="2019-11-05T09:21:57.609" v="2135"/>
        <pc:sldMkLst>
          <pc:docMk/>
          <pc:sldMk cId="691711023" sldId="360"/>
        </pc:sldMkLst>
        <pc:spChg chg="del">
          <ac:chgData name="Juan Caballero" userId="62a79988-00cc-43b5-bc96-b6823df23423" providerId="ADAL" clId="{37227F00-C3BA-451E-B066-B6F491C33274}" dt="2019-10-18T13:25:17.465" v="302" actId="478"/>
          <ac:spMkLst>
            <pc:docMk/>
            <pc:sldMk cId="691711023" sldId="360"/>
            <ac:spMk id="63" creationId="{BBEBA82D-5128-4CE4-B5C6-FB93E6001000}"/>
          </ac:spMkLst>
        </pc:spChg>
        <pc:spChg chg="add del">
          <ac:chgData name="Juan Caballero" userId="62a79988-00cc-43b5-bc96-b6823df23423" providerId="ADAL" clId="{37227F00-C3BA-451E-B066-B6F491C33274}" dt="2019-11-05T08:37:19.158" v="1990" actId="478"/>
          <ac:spMkLst>
            <pc:docMk/>
            <pc:sldMk cId="691711023" sldId="360"/>
            <ac:spMk id="73" creationId="{36CF447B-A101-46C4-BA5C-D5376DFC9427}"/>
          </ac:spMkLst>
        </pc:spChg>
        <pc:spChg chg="del">
          <ac:chgData name="Juan Caballero" userId="62a79988-00cc-43b5-bc96-b6823df23423" providerId="ADAL" clId="{37227F00-C3BA-451E-B066-B6F491C33274}" dt="2019-10-18T13:20:20.121" v="271" actId="478"/>
          <ac:spMkLst>
            <pc:docMk/>
            <pc:sldMk cId="691711023" sldId="360"/>
            <ac:spMk id="82" creationId="{3872D400-ED0C-42DB-87AA-86AE3C1F5553}"/>
          </ac:spMkLst>
        </pc:spChg>
        <pc:spChg chg="del mod">
          <ac:chgData name="Juan Caballero" userId="62a79988-00cc-43b5-bc96-b6823df23423" providerId="ADAL" clId="{37227F00-C3BA-451E-B066-B6F491C33274}" dt="2019-11-05T09:07:26.065" v="2058" actId="478"/>
          <ac:spMkLst>
            <pc:docMk/>
            <pc:sldMk cId="691711023" sldId="360"/>
            <ac:spMk id="87" creationId="{381DCF07-2D12-4DE5-BB56-4F224D918674}"/>
          </ac:spMkLst>
        </pc:spChg>
        <pc:spChg chg="add del mod">
          <ac:chgData name="Juan Caballero" userId="62a79988-00cc-43b5-bc96-b6823df23423" providerId="ADAL" clId="{37227F00-C3BA-451E-B066-B6F491C33274}" dt="2019-11-05T09:07:26.065" v="2058" actId="478"/>
          <ac:spMkLst>
            <pc:docMk/>
            <pc:sldMk cId="691711023" sldId="360"/>
            <ac:spMk id="88" creationId="{F79E8BC3-2393-4DD4-9C69-69BDCC1BF17B}"/>
          </ac:spMkLst>
        </pc:spChg>
        <pc:spChg chg="del mod">
          <ac:chgData name="Juan Caballero" userId="62a79988-00cc-43b5-bc96-b6823df23423" providerId="ADAL" clId="{37227F00-C3BA-451E-B066-B6F491C33274}" dt="2019-10-18T13:24:37.026" v="294"/>
          <ac:spMkLst>
            <pc:docMk/>
            <pc:sldMk cId="691711023" sldId="360"/>
            <ac:spMk id="89" creationId="{97FEC4A0-7D90-4C12-87C2-A63BC1B3CB75}"/>
          </ac:spMkLst>
        </pc:spChg>
        <pc:spChg chg="add del mod">
          <ac:chgData name="Juan Caballero" userId="62a79988-00cc-43b5-bc96-b6823df23423" providerId="ADAL" clId="{37227F00-C3BA-451E-B066-B6F491C33274}" dt="2019-11-05T09:15:58.979" v="2123" actId="208"/>
          <ac:spMkLst>
            <pc:docMk/>
            <pc:sldMk cId="691711023" sldId="360"/>
            <ac:spMk id="90" creationId="{C92910D1-BAD0-43B7-A3BD-0D9F2CB29E89}"/>
          </ac:spMkLst>
        </pc:spChg>
        <pc:spChg chg="del">
          <ac:chgData name="Juan Caballero" userId="62a79988-00cc-43b5-bc96-b6823df23423" providerId="ADAL" clId="{37227F00-C3BA-451E-B066-B6F491C33274}" dt="2019-10-18T13:20:21.593" v="272" actId="478"/>
          <ac:spMkLst>
            <pc:docMk/>
            <pc:sldMk cId="691711023" sldId="360"/>
            <ac:spMk id="91" creationId="{765B744B-DF3B-4751-B982-22F72B7ADA36}"/>
          </ac:spMkLst>
        </pc:spChg>
        <pc:spChg chg="del mod">
          <ac:chgData name="Juan Caballero" userId="62a79988-00cc-43b5-bc96-b6823df23423" providerId="ADAL" clId="{37227F00-C3BA-451E-B066-B6F491C33274}" dt="2019-11-05T09:07:26.065" v="2058" actId="478"/>
          <ac:spMkLst>
            <pc:docMk/>
            <pc:sldMk cId="691711023" sldId="360"/>
            <ac:spMk id="93" creationId="{3F30BC81-9F53-4BC7-B444-9FF536DDAF33}"/>
          </ac:spMkLst>
        </pc:spChg>
        <pc:spChg chg="add mod">
          <ac:chgData name="Juan Caballero" userId="62a79988-00cc-43b5-bc96-b6823df23423" providerId="ADAL" clId="{37227F00-C3BA-451E-B066-B6F491C33274}" dt="2019-11-05T09:15:58.979" v="2123" actId="208"/>
          <ac:spMkLst>
            <pc:docMk/>
            <pc:sldMk cId="691711023" sldId="360"/>
            <ac:spMk id="100" creationId="{C72EF884-D008-4FCF-A310-89E10F5DF4D2}"/>
          </ac:spMkLst>
        </pc:spChg>
        <pc:picChg chg="del">
          <ac:chgData name="Juan Caballero" userId="62a79988-00cc-43b5-bc96-b6823df23423" providerId="ADAL" clId="{37227F00-C3BA-451E-B066-B6F491C33274}" dt="2019-10-18T13:22:57.978" v="286" actId="478"/>
          <ac:picMkLst>
            <pc:docMk/>
            <pc:sldMk cId="691711023" sldId="360"/>
            <ac:picMk id="2" creationId="{1E4E7964-98F8-43C1-9C3B-FEBB97AD01EE}"/>
          </ac:picMkLst>
        </pc:picChg>
        <pc:picChg chg="add mod">
          <ac:chgData name="Juan Caballero" userId="62a79988-00cc-43b5-bc96-b6823df23423" providerId="ADAL" clId="{37227F00-C3BA-451E-B066-B6F491C33274}" dt="2019-11-05T09:17:25.068" v="2131" actId="1076"/>
          <ac:picMkLst>
            <pc:docMk/>
            <pc:sldMk cId="691711023" sldId="360"/>
            <ac:picMk id="2" creationId="{5B2809E7-05DA-4356-8B79-EC9348AB459A}"/>
          </ac:picMkLst>
        </pc:picChg>
        <pc:picChg chg="mod">
          <ac:chgData name="Juan Caballero" userId="62a79988-00cc-43b5-bc96-b6823df23423" providerId="ADAL" clId="{37227F00-C3BA-451E-B066-B6F491C33274}" dt="2019-10-18T13:23:08.669" v="287" actId="1076"/>
          <ac:picMkLst>
            <pc:docMk/>
            <pc:sldMk cId="691711023" sldId="360"/>
            <ac:picMk id="3" creationId="{1A21F6F5-00BB-4851-A0DC-A2E6AAA4EE3C}"/>
          </ac:picMkLst>
        </pc:picChg>
        <pc:picChg chg="add mod">
          <ac:chgData name="Juan Caballero" userId="62a79988-00cc-43b5-bc96-b6823df23423" providerId="ADAL" clId="{37227F00-C3BA-451E-B066-B6F491C33274}" dt="2019-11-05T09:11:46.112" v="2115" actId="1076"/>
          <ac:picMkLst>
            <pc:docMk/>
            <pc:sldMk cId="691711023" sldId="360"/>
            <ac:picMk id="5" creationId="{F94CC2F4-AC72-45F3-A174-5B7B86DA5BEE}"/>
          </ac:picMkLst>
        </pc:picChg>
        <pc:picChg chg="del">
          <ac:chgData name="Juan Caballero" userId="62a79988-00cc-43b5-bc96-b6823df23423" providerId="ADAL" clId="{37227F00-C3BA-451E-B066-B6F491C33274}" dt="2019-10-18T13:20:48.356" v="278" actId="478"/>
          <ac:picMkLst>
            <pc:docMk/>
            <pc:sldMk cId="691711023" sldId="360"/>
            <ac:picMk id="6" creationId="{74D023AE-BF37-4818-B035-4A7ABCD67A71}"/>
          </ac:picMkLst>
        </pc:picChg>
        <pc:picChg chg="del">
          <ac:chgData name="Juan Caballero" userId="62a79988-00cc-43b5-bc96-b6823df23423" providerId="ADAL" clId="{37227F00-C3BA-451E-B066-B6F491C33274}" dt="2019-10-18T13:22:50.321" v="284" actId="478"/>
          <ac:picMkLst>
            <pc:docMk/>
            <pc:sldMk cId="691711023" sldId="360"/>
            <ac:picMk id="86" creationId="{1D1C1434-3C82-4BF6-A2BC-362EAEA56403}"/>
          </ac:picMkLst>
        </pc:picChg>
        <pc:picChg chg="del">
          <ac:chgData name="Juan Caballero" userId="62a79988-00cc-43b5-bc96-b6823df23423" providerId="ADAL" clId="{37227F00-C3BA-451E-B066-B6F491C33274}" dt="2019-10-18T13:26:42.807" v="316" actId="478"/>
          <ac:picMkLst>
            <pc:docMk/>
            <pc:sldMk cId="691711023" sldId="360"/>
            <ac:picMk id="92" creationId="{4155EBD6-D743-42CC-8B6D-EA495D31128D}"/>
          </ac:picMkLst>
        </pc:picChg>
        <pc:picChg chg="del">
          <ac:chgData name="Juan Caballero" userId="62a79988-00cc-43b5-bc96-b6823df23423" providerId="ADAL" clId="{37227F00-C3BA-451E-B066-B6F491C33274}" dt="2019-10-18T13:24:37.026" v="294"/>
          <ac:picMkLst>
            <pc:docMk/>
            <pc:sldMk cId="691711023" sldId="360"/>
            <ac:picMk id="94" creationId="{C00F0356-02F1-4CA5-9DD2-3DAC1A595CD1}"/>
          </ac:picMkLst>
        </pc:picChg>
        <pc:picChg chg="del">
          <ac:chgData name="Juan Caballero" userId="62a79988-00cc-43b5-bc96-b6823df23423" providerId="ADAL" clId="{37227F00-C3BA-451E-B066-B6F491C33274}" dt="2019-10-18T13:24:37.026" v="294"/>
          <ac:picMkLst>
            <pc:docMk/>
            <pc:sldMk cId="691711023" sldId="360"/>
            <ac:picMk id="95" creationId="{ACE5625E-C0F1-4320-B465-B30C2CD72B7F}"/>
          </ac:picMkLst>
        </pc:picChg>
        <pc:picChg chg="del">
          <ac:chgData name="Juan Caballero" userId="62a79988-00cc-43b5-bc96-b6823df23423" providerId="ADAL" clId="{37227F00-C3BA-451E-B066-B6F491C33274}" dt="2019-10-18T13:24:22.945" v="291"/>
          <ac:picMkLst>
            <pc:docMk/>
            <pc:sldMk cId="691711023" sldId="360"/>
            <ac:picMk id="96" creationId="{CDD47EA4-C599-49E2-9C27-F3E39BA2483B}"/>
          </ac:picMkLst>
        </pc:picChg>
        <pc:picChg chg="del">
          <ac:chgData name="Juan Caballero" userId="62a79988-00cc-43b5-bc96-b6823df23423" providerId="ADAL" clId="{37227F00-C3BA-451E-B066-B6F491C33274}" dt="2019-10-18T13:24:22.945" v="291"/>
          <ac:picMkLst>
            <pc:docMk/>
            <pc:sldMk cId="691711023" sldId="360"/>
            <ac:picMk id="97" creationId="{B8E270D6-2A68-4BC7-9D49-0224FC8E7BD2}"/>
          </ac:picMkLst>
        </pc:picChg>
        <pc:picChg chg="del">
          <ac:chgData name="Juan Caballero" userId="62a79988-00cc-43b5-bc96-b6823df23423" providerId="ADAL" clId="{37227F00-C3BA-451E-B066-B6F491C33274}" dt="2019-10-18T13:24:22.945" v="291"/>
          <ac:picMkLst>
            <pc:docMk/>
            <pc:sldMk cId="691711023" sldId="360"/>
            <ac:picMk id="98" creationId="{699820EA-D9C9-4993-8D0E-71E2E73C2C29}"/>
          </ac:picMkLst>
        </pc:picChg>
        <pc:picChg chg="add mod">
          <ac:chgData name="Juan Caballero" userId="62a79988-00cc-43b5-bc96-b6823df23423" providerId="ADAL" clId="{37227F00-C3BA-451E-B066-B6F491C33274}" dt="2019-10-18T13:24:51.653" v="298" actId="1076"/>
          <ac:picMkLst>
            <pc:docMk/>
            <pc:sldMk cId="691711023" sldId="360"/>
            <ac:picMk id="99" creationId="{57CE8C98-4DDB-4581-B01D-4D2CB56E5985}"/>
          </ac:picMkLst>
        </pc:picChg>
        <pc:picChg chg="add del mod">
          <ac:chgData name="Juan Caballero" userId="62a79988-00cc-43b5-bc96-b6823df23423" providerId="ADAL" clId="{37227F00-C3BA-451E-B066-B6F491C33274}" dt="2019-11-05T08:53:52.219" v="2017" actId="478"/>
          <ac:picMkLst>
            <pc:docMk/>
            <pc:sldMk cId="691711023" sldId="360"/>
            <ac:picMk id="101" creationId="{24341547-D4AC-4762-93F4-4D1847370C2D}"/>
          </ac:picMkLst>
        </pc:picChg>
        <pc:picChg chg="del">
          <ac:chgData name="Juan Caballero" userId="62a79988-00cc-43b5-bc96-b6823df23423" providerId="ADAL" clId="{37227F00-C3BA-451E-B066-B6F491C33274}" dt="2019-11-05T09:04:58.034" v="2045" actId="478"/>
          <ac:picMkLst>
            <pc:docMk/>
            <pc:sldMk cId="691711023" sldId="360"/>
            <ac:picMk id="162" creationId="{FC3F7F27-D220-4A4B-AF55-4BA1725E9996}"/>
          </ac:picMkLst>
        </pc:picChg>
        <pc:picChg chg="add del">
          <ac:chgData name="Juan Caballero" userId="62a79988-00cc-43b5-bc96-b6823df23423" providerId="ADAL" clId="{37227F00-C3BA-451E-B066-B6F491C33274}" dt="2019-10-18T13:25:47.061" v="313" actId="478"/>
          <ac:picMkLst>
            <pc:docMk/>
            <pc:sldMk cId="691711023" sldId="360"/>
            <ac:picMk id="169" creationId="{B99F3D5A-A034-4E72-AE0F-02C8A291C620}"/>
          </ac:picMkLst>
        </pc:picChg>
        <pc:picChg chg="del">
          <ac:chgData name="Juan Caballero" userId="62a79988-00cc-43b5-bc96-b6823df23423" providerId="ADAL" clId="{37227F00-C3BA-451E-B066-B6F491C33274}" dt="2019-10-18T13:23:59.529" v="288" actId="478"/>
          <ac:picMkLst>
            <pc:docMk/>
            <pc:sldMk cId="691711023" sldId="360"/>
            <ac:picMk id="1028" creationId="{9DB5740B-6682-4180-8F9B-E850606E191B}"/>
          </ac:picMkLst>
        </pc:picChg>
        <pc:picChg chg="add mod">
          <ac:chgData name="Juan Caballero" userId="62a79988-00cc-43b5-bc96-b6823df23423" providerId="ADAL" clId="{37227F00-C3BA-451E-B066-B6F491C33274}" dt="2019-11-05T09:07:57.584" v="2059" actId="1076"/>
          <ac:picMkLst>
            <pc:docMk/>
            <pc:sldMk cId="691711023" sldId="360"/>
            <ac:picMk id="1028" creationId="{B8AFAADB-B8AF-48A7-9DD2-5A18016202B0}"/>
          </ac:picMkLst>
        </pc:picChg>
        <pc:picChg chg="del">
          <ac:chgData name="Juan Caballero" userId="62a79988-00cc-43b5-bc96-b6823df23423" providerId="ADAL" clId="{37227F00-C3BA-451E-B066-B6F491C33274}" dt="2019-10-18T13:20:47.572" v="277" actId="478"/>
          <ac:picMkLst>
            <pc:docMk/>
            <pc:sldMk cId="691711023" sldId="360"/>
            <ac:picMk id="1030" creationId="{C2E67FA7-4A20-4C6F-BD5E-B47B7EE6C2B4}"/>
          </ac:picMkLst>
        </pc:picChg>
        <pc:picChg chg="add mod">
          <ac:chgData name="Juan Caballero" userId="62a79988-00cc-43b5-bc96-b6823df23423" providerId="ADAL" clId="{37227F00-C3BA-451E-B066-B6F491C33274}" dt="2019-11-05T09:11:05.775" v="2108" actId="1076"/>
          <ac:picMkLst>
            <pc:docMk/>
            <pc:sldMk cId="691711023" sldId="360"/>
            <ac:picMk id="1030" creationId="{F3050BCA-AF97-4115-8EA7-276CF3F42FFF}"/>
          </ac:picMkLst>
        </pc:picChg>
        <pc:picChg chg="mod">
          <ac:chgData name="Juan Caballero" userId="62a79988-00cc-43b5-bc96-b6823df23423" providerId="ADAL" clId="{37227F00-C3BA-451E-B066-B6F491C33274}" dt="2019-10-18T13:20:55.117" v="279" actId="1076"/>
          <ac:picMkLst>
            <pc:docMk/>
            <pc:sldMk cId="691711023" sldId="360"/>
            <ac:picMk id="1032" creationId="{0A163AD7-CF11-4E9F-A673-C37B1BD664C6}"/>
          </ac:picMkLst>
        </pc:picChg>
        <pc:picChg chg="del mod">
          <ac:chgData name="Juan Caballero" userId="62a79988-00cc-43b5-bc96-b6823df23423" providerId="ADAL" clId="{37227F00-C3BA-451E-B066-B6F491C33274}" dt="2019-10-18T13:24:37.026" v="294"/>
          <ac:picMkLst>
            <pc:docMk/>
            <pc:sldMk cId="691711023" sldId="360"/>
            <ac:picMk id="1038" creationId="{FA137525-FA03-4E8F-B88E-5DF9E8C5A839}"/>
          </ac:picMkLst>
        </pc:picChg>
        <pc:picChg chg="mod">
          <ac:chgData name="Juan Caballero" userId="62a79988-00cc-43b5-bc96-b6823df23423" providerId="ADAL" clId="{37227F00-C3BA-451E-B066-B6F491C33274}" dt="2019-10-18T13:26:00.125" v="315" actId="1076"/>
          <ac:picMkLst>
            <pc:docMk/>
            <pc:sldMk cId="691711023" sldId="360"/>
            <ac:picMk id="1040" creationId="{8D109420-BD3C-4AA1-9705-2BCA7A69B548}"/>
          </ac:picMkLst>
        </pc:picChg>
        <pc:picChg chg="del">
          <ac:chgData name="Juan Caballero" userId="62a79988-00cc-43b5-bc96-b6823df23423" providerId="ADAL" clId="{37227F00-C3BA-451E-B066-B6F491C33274}" dt="2019-11-05T09:05:46.612" v="2051" actId="478"/>
          <ac:picMkLst>
            <pc:docMk/>
            <pc:sldMk cId="691711023" sldId="360"/>
            <ac:picMk id="1046" creationId="{8B600594-ECCC-478C-9CC5-13C1FCEB9F4C}"/>
          </ac:picMkLst>
        </pc:picChg>
        <pc:picChg chg="del">
          <ac:chgData name="Juan Caballero" userId="62a79988-00cc-43b5-bc96-b6823df23423" providerId="ADAL" clId="{37227F00-C3BA-451E-B066-B6F491C33274}" dt="2019-10-18T13:24:02.821" v="289" actId="478"/>
          <ac:picMkLst>
            <pc:docMk/>
            <pc:sldMk cId="691711023" sldId="360"/>
            <ac:picMk id="2050" creationId="{CF350504-F5F3-42B4-8FB9-071EDD747B35}"/>
          </ac:picMkLst>
        </pc:picChg>
        <pc:picChg chg="del">
          <ac:chgData name="Juan Caballero" userId="62a79988-00cc-43b5-bc96-b6823df23423" providerId="ADAL" clId="{37227F00-C3BA-451E-B066-B6F491C33274}" dt="2019-10-18T13:20:32.245" v="275" actId="478"/>
          <ac:picMkLst>
            <pc:docMk/>
            <pc:sldMk cId="691711023" sldId="360"/>
            <ac:picMk id="2070" creationId="{7CEA76BB-DC95-4E99-BC69-AA3F443F4E78}"/>
          </ac:picMkLst>
        </pc:picChg>
        <pc:picChg chg="mod">
          <ac:chgData name="Juan Caballero" userId="62a79988-00cc-43b5-bc96-b6823df23423" providerId="ADAL" clId="{37227F00-C3BA-451E-B066-B6F491C33274}" dt="2019-11-05T09:05:44.997" v="2050" actId="1076"/>
          <ac:picMkLst>
            <pc:docMk/>
            <pc:sldMk cId="691711023" sldId="360"/>
            <ac:picMk id="2072" creationId="{E19F4F96-F261-49C3-B72B-06A8D84FB9C3}"/>
          </ac:picMkLst>
        </pc:picChg>
        <pc:picChg chg="mod">
          <ac:chgData name="Juan Caballero" userId="62a79988-00cc-43b5-bc96-b6823df23423" providerId="ADAL" clId="{37227F00-C3BA-451E-B066-B6F491C33274}" dt="2019-11-05T09:05:55.556" v="2053" actId="1076"/>
          <ac:picMkLst>
            <pc:docMk/>
            <pc:sldMk cId="691711023" sldId="360"/>
            <ac:picMk id="2076" creationId="{341D0598-D665-4173-87D3-0F64A32FDA8F}"/>
          </ac:picMkLst>
        </pc:picChg>
        <pc:picChg chg="add mod">
          <ac:chgData name="Juan Caballero" userId="62a79988-00cc-43b5-bc96-b6823df23423" providerId="ADAL" clId="{37227F00-C3BA-451E-B066-B6F491C33274}" dt="2019-10-18T13:23:08.669" v="287" actId="1076"/>
          <ac:picMkLst>
            <pc:docMk/>
            <pc:sldMk cId="691711023" sldId="360"/>
            <ac:picMk id="3074" creationId="{4F2F887D-64F1-46B9-BB87-0C22B9A7BF42}"/>
          </ac:picMkLst>
        </pc:picChg>
      </pc:sldChg>
      <pc:sldChg chg="addSp delSp modSp">
        <pc:chgData name="Juan Caballero" userId="62a79988-00cc-43b5-bc96-b6823df23423" providerId="ADAL" clId="{37227F00-C3BA-451E-B066-B6F491C33274}" dt="2019-10-25T10:17:48.325" v="1370"/>
        <pc:sldMkLst>
          <pc:docMk/>
          <pc:sldMk cId="3667973104" sldId="364"/>
        </pc:sldMkLst>
        <pc:spChg chg="mod">
          <ac:chgData name="Juan Caballero" userId="62a79988-00cc-43b5-bc96-b6823df23423" providerId="ADAL" clId="{37227F00-C3BA-451E-B066-B6F491C33274}" dt="2019-10-18T14:06:18.182" v="1155" actId="20577"/>
          <ac:spMkLst>
            <pc:docMk/>
            <pc:sldMk cId="3667973104" sldId="364"/>
            <ac:spMk id="4" creationId="{CB25476B-FE53-4C4E-8903-5F699ABDA2F0}"/>
          </ac:spMkLst>
        </pc:spChg>
        <pc:spChg chg="add del">
          <ac:chgData name="Juan Caballero" userId="62a79988-00cc-43b5-bc96-b6823df23423" providerId="ADAL" clId="{37227F00-C3BA-451E-B066-B6F491C33274}" dt="2019-10-25T10:17:48.057" v="1369" actId="478"/>
          <ac:spMkLst>
            <pc:docMk/>
            <pc:sldMk cId="3667973104" sldId="364"/>
            <ac:spMk id="5" creationId="{BFE9BEA3-1DF4-4FB6-BD18-700AFAD24851}"/>
          </ac:spMkLst>
        </pc:spChg>
        <pc:spChg chg="add del">
          <ac:chgData name="Juan Caballero" userId="62a79988-00cc-43b5-bc96-b6823df23423" providerId="ADAL" clId="{37227F00-C3BA-451E-B066-B6F491C33274}" dt="2019-10-25T10:17:48.057" v="1369" actId="478"/>
          <ac:spMkLst>
            <pc:docMk/>
            <pc:sldMk cId="3667973104" sldId="364"/>
            <ac:spMk id="7" creationId="{BDC34375-3A26-42CB-911A-FB0AE2BEC148}"/>
          </ac:spMkLst>
        </pc:spChg>
        <pc:spChg chg="add">
          <ac:chgData name="Juan Caballero" userId="62a79988-00cc-43b5-bc96-b6823df23423" providerId="ADAL" clId="{37227F00-C3BA-451E-B066-B6F491C33274}" dt="2019-10-25T10:17:48.325" v="1370"/>
          <ac:spMkLst>
            <pc:docMk/>
            <pc:sldMk cId="3667973104" sldId="364"/>
            <ac:spMk id="8" creationId="{2C542C8A-7819-4297-A9DE-27B07A1E21BC}"/>
          </ac:spMkLst>
        </pc:spChg>
        <pc:spChg chg="add">
          <ac:chgData name="Juan Caballero" userId="62a79988-00cc-43b5-bc96-b6823df23423" providerId="ADAL" clId="{37227F00-C3BA-451E-B066-B6F491C33274}" dt="2019-10-25T10:17:48.325" v="1370"/>
          <ac:spMkLst>
            <pc:docMk/>
            <pc:sldMk cId="3667973104" sldId="364"/>
            <ac:spMk id="10" creationId="{2DA3A297-5371-4219-B3D2-70EF6640CEF1}"/>
          </ac:spMkLst>
        </pc:spChg>
        <pc:picChg chg="add del">
          <ac:chgData name="Juan Caballero" userId="62a79988-00cc-43b5-bc96-b6823df23423" providerId="ADAL" clId="{37227F00-C3BA-451E-B066-B6F491C33274}" dt="2019-10-25T10:17:48.057" v="1369" actId="478"/>
          <ac:picMkLst>
            <pc:docMk/>
            <pc:sldMk cId="3667973104" sldId="364"/>
            <ac:picMk id="6" creationId="{2676250B-6E00-4D31-A9C6-3CA137087A77}"/>
          </ac:picMkLst>
        </pc:picChg>
        <pc:picChg chg="add">
          <ac:chgData name="Juan Caballero" userId="62a79988-00cc-43b5-bc96-b6823df23423" providerId="ADAL" clId="{37227F00-C3BA-451E-B066-B6F491C33274}" dt="2019-10-25T10:17:48.325" v="1370"/>
          <ac:picMkLst>
            <pc:docMk/>
            <pc:sldMk cId="3667973104" sldId="364"/>
            <ac:picMk id="9" creationId="{818003BB-80BA-4C70-BE14-6FDCDE9EAA40}"/>
          </ac:picMkLst>
        </pc:picChg>
      </pc:sldChg>
      <pc:sldChg chg="addSp delSp add del">
        <pc:chgData name="Juan Caballero" userId="62a79988-00cc-43b5-bc96-b6823df23423" providerId="ADAL" clId="{37227F00-C3BA-451E-B066-B6F491C33274}" dt="2019-10-25T10:23:52.507" v="1528" actId="2696"/>
        <pc:sldMkLst>
          <pc:docMk/>
          <pc:sldMk cId="1718095542" sldId="367"/>
        </pc:sldMkLst>
        <pc:spChg chg="add">
          <ac:chgData name="Juan Caballero" userId="62a79988-00cc-43b5-bc96-b6823df23423" providerId="ADAL" clId="{37227F00-C3BA-451E-B066-B6F491C33274}" dt="2019-10-18T13:19:16.499" v="257"/>
          <ac:spMkLst>
            <pc:docMk/>
            <pc:sldMk cId="1718095542" sldId="367"/>
            <ac:spMk id="5" creationId="{4A89348E-19D0-4314-AD7F-D4D796B85CA6}"/>
          </ac:spMkLst>
        </pc:spChg>
        <pc:picChg chg="del">
          <ac:chgData name="Juan Caballero" userId="62a79988-00cc-43b5-bc96-b6823df23423" providerId="ADAL" clId="{37227F00-C3BA-451E-B066-B6F491C33274}" dt="2019-10-18T13:19:36.614" v="266" actId="478"/>
          <ac:picMkLst>
            <pc:docMk/>
            <pc:sldMk cId="1718095542" sldId="367"/>
            <ac:picMk id="4" creationId="{94154067-61E5-47AB-8336-B9C96CC15E96}"/>
          </ac:picMkLst>
        </pc:picChg>
        <pc:picChg chg="add">
          <ac:chgData name="Juan Caballero" userId="62a79988-00cc-43b5-bc96-b6823df23423" providerId="ADAL" clId="{37227F00-C3BA-451E-B066-B6F491C33274}" dt="2019-10-18T13:19:45.634" v="268"/>
          <ac:picMkLst>
            <pc:docMk/>
            <pc:sldMk cId="1718095542" sldId="367"/>
            <ac:picMk id="6" creationId="{27AD4738-E4EE-4442-8AF1-38958F361261}"/>
          </ac:picMkLst>
        </pc:picChg>
      </pc:sldChg>
      <pc:sldChg chg="del">
        <pc:chgData name="Juan Caballero" userId="62a79988-00cc-43b5-bc96-b6823df23423" providerId="ADAL" clId="{37227F00-C3BA-451E-B066-B6F491C33274}" dt="2019-10-18T13:32:04.899" v="353" actId="2696"/>
        <pc:sldMkLst>
          <pc:docMk/>
          <pc:sldMk cId="1315118675" sldId="369"/>
        </pc:sldMkLst>
      </pc:sldChg>
      <pc:sldChg chg="addSp del">
        <pc:chgData name="Juan Caballero" userId="62a79988-00cc-43b5-bc96-b6823df23423" providerId="ADAL" clId="{37227F00-C3BA-451E-B066-B6F491C33274}" dt="2019-11-05T12:23:35.895" v="4680" actId="2696"/>
        <pc:sldMkLst>
          <pc:docMk/>
          <pc:sldMk cId="2414729338" sldId="370"/>
        </pc:sldMkLst>
        <pc:spChg chg="add">
          <ac:chgData name="Juan Caballero" userId="62a79988-00cc-43b5-bc96-b6823df23423" providerId="ADAL" clId="{37227F00-C3BA-451E-B066-B6F491C33274}" dt="2019-11-05T07:36:32.247" v="1869"/>
          <ac:spMkLst>
            <pc:docMk/>
            <pc:sldMk cId="2414729338" sldId="370"/>
            <ac:spMk id="45" creationId="{4515DF5E-1319-4328-B02C-04EF0C70C7E7}"/>
          </ac:spMkLst>
        </pc:spChg>
      </pc:sldChg>
      <pc:sldChg chg="addSp del">
        <pc:chgData name="Juan Caballero" userId="62a79988-00cc-43b5-bc96-b6823df23423" providerId="ADAL" clId="{37227F00-C3BA-451E-B066-B6F491C33274}" dt="2019-11-05T12:23:49.329" v="4686" actId="2696"/>
        <pc:sldMkLst>
          <pc:docMk/>
          <pc:sldMk cId="768974213" sldId="371"/>
        </pc:sldMkLst>
        <pc:spChg chg="add">
          <ac:chgData name="Juan Caballero" userId="62a79988-00cc-43b5-bc96-b6823df23423" providerId="ADAL" clId="{37227F00-C3BA-451E-B066-B6F491C33274}" dt="2019-11-05T07:36:39.324" v="1875"/>
          <ac:spMkLst>
            <pc:docMk/>
            <pc:sldMk cId="768974213" sldId="371"/>
            <ac:spMk id="6" creationId="{75CDB581-F4AD-4603-B581-C1B831D3B736}"/>
          </ac:spMkLst>
        </pc:spChg>
      </pc:sldChg>
      <pc:sldChg chg="addSp del">
        <pc:chgData name="Juan Caballero" userId="62a79988-00cc-43b5-bc96-b6823df23423" providerId="ADAL" clId="{37227F00-C3BA-451E-B066-B6F491C33274}" dt="2019-11-05T12:23:50.285" v="4687" actId="2696"/>
        <pc:sldMkLst>
          <pc:docMk/>
          <pc:sldMk cId="3891716423" sldId="372"/>
        </pc:sldMkLst>
        <pc:spChg chg="add">
          <ac:chgData name="Juan Caballero" userId="62a79988-00cc-43b5-bc96-b6823df23423" providerId="ADAL" clId="{37227F00-C3BA-451E-B066-B6F491C33274}" dt="2019-11-05T07:36:39.988" v="1876"/>
          <ac:spMkLst>
            <pc:docMk/>
            <pc:sldMk cId="3891716423" sldId="372"/>
            <ac:spMk id="9" creationId="{23056BF8-5DCF-41B3-9374-AB3B11081B58}"/>
          </ac:spMkLst>
        </pc:spChg>
      </pc:sldChg>
      <pc:sldChg chg="addSp del">
        <pc:chgData name="Juan Caballero" userId="62a79988-00cc-43b5-bc96-b6823df23423" providerId="ADAL" clId="{37227F00-C3BA-451E-B066-B6F491C33274}" dt="2019-11-05T12:23:47.678" v="4684" actId="2696"/>
        <pc:sldMkLst>
          <pc:docMk/>
          <pc:sldMk cId="115905313" sldId="373"/>
        </pc:sldMkLst>
        <pc:spChg chg="add">
          <ac:chgData name="Juan Caballero" userId="62a79988-00cc-43b5-bc96-b6823df23423" providerId="ADAL" clId="{37227F00-C3BA-451E-B066-B6F491C33274}" dt="2019-11-05T07:36:37.158" v="1873"/>
          <ac:spMkLst>
            <pc:docMk/>
            <pc:sldMk cId="115905313" sldId="373"/>
            <ac:spMk id="5" creationId="{2E796C64-E1F4-48B4-9F6E-942E5EA125E3}"/>
          </ac:spMkLst>
        </pc:spChg>
      </pc:sldChg>
      <pc:sldChg chg="addSp del">
        <pc:chgData name="Juan Caballero" userId="62a79988-00cc-43b5-bc96-b6823df23423" providerId="ADAL" clId="{37227F00-C3BA-451E-B066-B6F491C33274}" dt="2019-11-05T12:23:48.605" v="4685" actId="2696"/>
        <pc:sldMkLst>
          <pc:docMk/>
          <pc:sldMk cId="4195991296" sldId="374"/>
        </pc:sldMkLst>
        <pc:spChg chg="add">
          <ac:chgData name="Juan Caballero" userId="62a79988-00cc-43b5-bc96-b6823df23423" providerId="ADAL" clId="{37227F00-C3BA-451E-B066-B6F491C33274}" dt="2019-11-05T07:36:38.072" v="1874"/>
          <ac:spMkLst>
            <pc:docMk/>
            <pc:sldMk cId="4195991296" sldId="374"/>
            <ac:spMk id="6" creationId="{223D173C-CC81-432E-9EA2-2603C5EE734B}"/>
          </ac:spMkLst>
        </pc:spChg>
      </pc:sldChg>
      <pc:sldChg chg="add del">
        <pc:chgData name="Juan Caballero" userId="62a79988-00cc-43b5-bc96-b6823df23423" providerId="ADAL" clId="{37227F00-C3BA-451E-B066-B6F491C33274}" dt="2019-11-05T07:36:19.668" v="1863" actId="2696"/>
        <pc:sldMkLst>
          <pc:docMk/>
          <pc:sldMk cId="649510416" sldId="375"/>
        </pc:sldMkLst>
      </pc:sldChg>
      <pc:sldChg chg="add del">
        <pc:chgData name="Juan Caballero" userId="62a79988-00cc-43b5-bc96-b6823df23423" providerId="ADAL" clId="{37227F00-C3BA-451E-B066-B6F491C33274}" dt="2019-11-05T07:36:20.273" v="1864" actId="2696"/>
        <pc:sldMkLst>
          <pc:docMk/>
          <pc:sldMk cId="1252504807" sldId="376"/>
        </pc:sldMkLst>
      </pc:sldChg>
      <pc:sldChg chg="addSp del">
        <pc:chgData name="Juan Caballero" userId="62a79988-00cc-43b5-bc96-b6823df23423" providerId="ADAL" clId="{37227F00-C3BA-451E-B066-B6F491C33274}" dt="2019-11-05T16:55:07.150" v="7085" actId="2696"/>
        <pc:sldMkLst>
          <pc:docMk/>
          <pc:sldMk cId="1160827147" sldId="382"/>
        </pc:sldMkLst>
        <pc:spChg chg="add">
          <ac:chgData name="Juan Caballero" userId="62a79988-00cc-43b5-bc96-b6823df23423" providerId="ADAL" clId="{37227F00-C3BA-451E-B066-B6F491C33274}" dt="2019-11-05T07:36:59.451" v="1895"/>
          <ac:spMkLst>
            <pc:docMk/>
            <pc:sldMk cId="1160827147" sldId="382"/>
            <ac:spMk id="6" creationId="{EFC14D05-D9AA-4EEB-85EA-D3F5ECABA3AC}"/>
          </ac:spMkLst>
        </pc:spChg>
      </pc:sldChg>
      <pc:sldChg chg="addSp del">
        <pc:chgData name="Juan Caballero" userId="62a79988-00cc-43b5-bc96-b6823df23423" providerId="ADAL" clId="{37227F00-C3BA-451E-B066-B6F491C33274}" dt="2019-11-05T16:53:44.632" v="7070" actId="2696"/>
        <pc:sldMkLst>
          <pc:docMk/>
          <pc:sldMk cId="2861484062" sldId="383"/>
        </pc:sldMkLst>
        <pc:spChg chg="add">
          <ac:chgData name="Juan Caballero" userId="62a79988-00cc-43b5-bc96-b6823df23423" providerId="ADAL" clId="{37227F00-C3BA-451E-B066-B6F491C33274}" dt="2019-11-05T07:36:51.438" v="1888"/>
          <ac:spMkLst>
            <pc:docMk/>
            <pc:sldMk cId="2861484062" sldId="383"/>
            <ac:spMk id="6" creationId="{741A82F7-5F23-4528-955B-5EC4E21D77D3}"/>
          </ac:spMkLst>
        </pc:spChg>
      </pc:sldChg>
      <pc:sldChg chg="del">
        <pc:chgData name="Juan Caballero" userId="62a79988-00cc-43b5-bc96-b6823df23423" providerId="ADAL" clId="{37227F00-C3BA-451E-B066-B6F491C33274}" dt="2019-10-18T13:32:06.585" v="354" actId="2696"/>
        <pc:sldMkLst>
          <pc:docMk/>
          <pc:sldMk cId="840147160" sldId="386"/>
        </pc:sldMkLst>
      </pc:sldChg>
      <pc:sldChg chg="addSp del">
        <pc:chgData name="Juan Caballero" userId="62a79988-00cc-43b5-bc96-b6823df23423" providerId="ADAL" clId="{37227F00-C3BA-451E-B066-B6F491C33274}" dt="2019-11-05T12:23:46.425" v="4683" actId="2696"/>
        <pc:sldMkLst>
          <pc:docMk/>
          <pc:sldMk cId="197321830" sldId="387"/>
        </pc:sldMkLst>
        <pc:spChg chg="add">
          <ac:chgData name="Juan Caballero" userId="62a79988-00cc-43b5-bc96-b6823df23423" providerId="ADAL" clId="{37227F00-C3BA-451E-B066-B6F491C33274}" dt="2019-11-05T07:36:36.469" v="1872"/>
          <ac:spMkLst>
            <pc:docMk/>
            <pc:sldMk cId="197321830" sldId="387"/>
            <ac:spMk id="6" creationId="{0AF94ECC-37CC-4FC6-9B84-8773F5262A04}"/>
          </ac:spMkLst>
        </pc:spChg>
      </pc:sldChg>
      <pc:sldChg chg="del">
        <pc:chgData name="Juan Caballero" userId="62a79988-00cc-43b5-bc96-b6823df23423" providerId="ADAL" clId="{37227F00-C3BA-451E-B066-B6F491C33274}" dt="2019-10-18T13:58:01.914" v="1096" actId="2696"/>
        <pc:sldMkLst>
          <pc:docMk/>
          <pc:sldMk cId="1524642921" sldId="396"/>
        </pc:sldMkLst>
      </pc:sldChg>
      <pc:sldChg chg="addSp del">
        <pc:chgData name="Juan Caballero" userId="62a79988-00cc-43b5-bc96-b6823df23423" providerId="ADAL" clId="{37227F00-C3BA-451E-B066-B6F491C33274}" dt="2019-11-05T16:53:46.472" v="7071" actId="2696"/>
        <pc:sldMkLst>
          <pc:docMk/>
          <pc:sldMk cId="2154318793" sldId="398"/>
        </pc:sldMkLst>
        <pc:spChg chg="add">
          <ac:chgData name="Juan Caballero" userId="62a79988-00cc-43b5-bc96-b6823df23423" providerId="ADAL" clId="{37227F00-C3BA-451E-B066-B6F491C33274}" dt="2019-11-05T07:36:52.662" v="1889"/>
          <ac:spMkLst>
            <pc:docMk/>
            <pc:sldMk cId="2154318793" sldId="398"/>
            <ac:spMk id="5" creationId="{250A6B43-58D9-41CD-94FD-2B72C7067696}"/>
          </ac:spMkLst>
        </pc:spChg>
      </pc:sldChg>
      <pc:sldChg chg="addSp del">
        <pc:chgData name="Juan Caballero" userId="62a79988-00cc-43b5-bc96-b6823df23423" providerId="ADAL" clId="{37227F00-C3BA-451E-B066-B6F491C33274}" dt="2019-11-05T16:53:51.272" v="7072" actId="2696"/>
        <pc:sldMkLst>
          <pc:docMk/>
          <pc:sldMk cId="2407516481" sldId="400"/>
        </pc:sldMkLst>
        <pc:spChg chg="add">
          <ac:chgData name="Juan Caballero" userId="62a79988-00cc-43b5-bc96-b6823df23423" providerId="ADAL" clId="{37227F00-C3BA-451E-B066-B6F491C33274}" dt="2019-11-05T07:36:53.918" v="1890"/>
          <ac:spMkLst>
            <pc:docMk/>
            <pc:sldMk cId="2407516481" sldId="400"/>
            <ac:spMk id="7" creationId="{91E9BB7B-A16A-4F00-89F7-B395860682C8}"/>
          </ac:spMkLst>
        </pc:spChg>
      </pc:sldChg>
      <pc:sldChg chg="del">
        <pc:chgData name="Juan Caballero" userId="62a79988-00cc-43b5-bc96-b6823df23423" providerId="ADAL" clId="{37227F00-C3BA-451E-B066-B6F491C33274}" dt="2019-10-18T13:32:01.022" v="350" actId="2696"/>
        <pc:sldMkLst>
          <pc:docMk/>
          <pc:sldMk cId="1076159825" sldId="401"/>
        </pc:sldMkLst>
      </pc:sldChg>
      <pc:sldChg chg="addSp delSp modSp delAnim modAnim">
        <pc:chgData name="Juan Caballero" userId="62a79988-00cc-43b5-bc96-b6823df23423" providerId="ADAL" clId="{37227F00-C3BA-451E-B066-B6F491C33274}" dt="2019-11-05T08:30:33.969" v="1989" actId="478"/>
        <pc:sldMkLst>
          <pc:docMk/>
          <pc:sldMk cId="1926938833" sldId="402"/>
        </pc:sldMkLst>
        <pc:spChg chg="mod">
          <ac:chgData name="Juan Caballero" userId="62a79988-00cc-43b5-bc96-b6823df23423" providerId="ADAL" clId="{37227F00-C3BA-451E-B066-B6F491C33274}" dt="2019-11-05T08:18:04.310" v="1927" actId="20577"/>
          <ac:spMkLst>
            <pc:docMk/>
            <pc:sldMk cId="1926938833" sldId="402"/>
            <ac:spMk id="2" creationId="{74B5983D-93E9-4007-BC93-A8497BCB8D42}"/>
          </ac:spMkLst>
        </pc:spChg>
        <pc:spChg chg="mod">
          <ac:chgData name="Juan Caballero" userId="62a79988-00cc-43b5-bc96-b6823df23423" providerId="ADAL" clId="{37227F00-C3BA-451E-B066-B6F491C33274}" dt="2019-11-05T08:17:33.935" v="1915"/>
          <ac:spMkLst>
            <pc:docMk/>
            <pc:sldMk cId="1926938833" sldId="402"/>
            <ac:spMk id="3" creationId="{E4B03D37-CF15-46C0-A74C-B106A0C6FB1A}"/>
          </ac:spMkLst>
        </pc:spChg>
        <pc:spChg chg="add del mod">
          <ac:chgData name="Juan Caballero" userId="62a79988-00cc-43b5-bc96-b6823df23423" providerId="ADAL" clId="{37227F00-C3BA-451E-B066-B6F491C33274}" dt="2019-11-05T08:17:27.469" v="1912" actId="478"/>
          <ac:spMkLst>
            <pc:docMk/>
            <pc:sldMk cId="1926938833" sldId="402"/>
            <ac:spMk id="6" creationId="{A6D3C8C6-83ED-4035-A99B-F65C20D33845}"/>
          </ac:spMkLst>
        </pc:spChg>
        <pc:picChg chg="add del mod">
          <ac:chgData name="Juan Caballero" userId="62a79988-00cc-43b5-bc96-b6823df23423" providerId="ADAL" clId="{37227F00-C3BA-451E-B066-B6F491C33274}" dt="2019-11-05T08:29:12.750" v="1951" actId="478"/>
          <ac:picMkLst>
            <pc:docMk/>
            <pc:sldMk cId="1926938833" sldId="402"/>
            <ac:picMk id="7" creationId="{129EB5D0-A8DE-4CA4-9C6B-E68905365B3F}"/>
          </ac:picMkLst>
        </pc:picChg>
        <pc:picChg chg="add del">
          <ac:chgData name="Juan Caballero" userId="62a79988-00cc-43b5-bc96-b6823df23423" providerId="ADAL" clId="{37227F00-C3BA-451E-B066-B6F491C33274}" dt="2019-11-05T08:30:33.969" v="1989" actId="478"/>
          <ac:picMkLst>
            <pc:docMk/>
            <pc:sldMk cId="1926938833" sldId="402"/>
            <ac:picMk id="8" creationId="{67F25E1E-20C6-4327-ABFF-DFFC898366D8}"/>
          </ac:picMkLst>
        </pc:picChg>
        <pc:picChg chg="del">
          <ac:chgData name="Juan Caballero" userId="62a79988-00cc-43b5-bc96-b6823df23423" providerId="ADAL" clId="{37227F00-C3BA-451E-B066-B6F491C33274}" dt="2019-10-18T13:14:19.376" v="179" actId="478"/>
          <ac:picMkLst>
            <pc:docMk/>
            <pc:sldMk cId="1926938833" sldId="402"/>
            <ac:picMk id="16" creationId="{8B0E4125-AC2A-460B-8732-2BE6D714AE27}"/>
          </ac:picMkLst>
        </pc:picChg>
        <pc:picChg chg="add mod">
          <ac:chgData name="Juan Caballero" userId="62a79988-00cc-43b5-bc96-b6823df23423" providerId="ADAL" clId="{37227F00-C3BA-451E-B066-B6F491C33274}" dt="2019-10-18T13:17:46.753" v="249" actId="14100"/>
          <ac:picMkLst>
            <pc:docMk/>
            <pc:sldMk cId="1926938833" sldId="402"/>
            <ac:picMk id="1026" creationId="{0F6BDF70-8FB0-433B-AAF7-263F9C924EB5}"/>
          </ac:picMkLst>
        </pc:picChg>
      </pc:sldChg>
      <pc:sldChg chg="addSp delSp modSp modAnim">
        <pc:chgData name="Juan Caballero" userId="62a79988-00cc-43b5-bc96-b6823df23423" providerId="ADAL" clId="{37227F00-C3BA-451E-B066-B6F491C33274}" dt="2019-11-05T11:29:42.674" v="3503"/>
        <pc:sldMkLst>
          <pc:docMk/>
          <pc:sldMk cId="1820964965" sldId="404"/>
        </pc:sldMkLst>
        <pc:picChg chg="add del mod">
          <ac:chgData name="Juan Caballero" userId="62a79988-00cc-43b5-bc96-b6823df23423" providerId="ADAL" clId="{37227F00-C3BA-451E-B066-B6F491C33274}" dt="2019-11-05T08:29:14.269" v="1952" actId="478"/>
          <ac:picMkLst>
            <pc:docMk/>
            <pc:sldMk cId="1820964965" sldId="404"/>
            <ac:picMk id="5" creationId="{33718AF3-7B1E-47CD-AB35-3B70E701A9BE}"/>
          </ac:picMkLst>
        </pc:picChg>
        <pc:picChg chg="add mod">
          <ac:chgData name="Juan Caballero" userId="62a79988-00cc-43b5-bc96-b6823df23423" providerId="ADAL" clId="{37227F00-C3BA-451E-B066-B6F491C33274}" dt="2019-11-05T08:29:17.649" v="1953" actId="1076"/>
          <ac:picMkLst>
            <pc:docMk/>
            <pc:sldMk cId="1820964965" sldId="404"/>
            <ac:picMk id="7" creationId="{52E84E8F-EB0B-483B-93AB-192A3E1B2F3B}"/>
          </ac:picMkLst>
        </pc:picChg>
        <pc:picChg chg="add del">
          <ac:chgData name="Juan Caballero" userId="62a79988-00cc-43b5-bc96-b6823df23423" providerId="ADAL" clId="{37227F00-C3BA-451E-B066-B6F491C33274}" dt="2019-11-05T10:56:33.938" v="2803"/>
          <ac:picMkLst>
            <pc:docMk/>
            <pc:sldMk cId="1820964965" sldId="404"/>
            <ac:picMk id="8" creationId="{AC84A1D8-6335-4664-9CE6-891F69FAD81F}"/>
          </ac:picMkLst>
        </pc:picChg>
        <pc:picChg chg="add del mod">
          <ac:chgData name="Juan Caballero" userId="62a79988-00cc-43b5-bc96-b6823df23423" providerId="ADAL" clId="{37227F00-C3BA-451E-B066-B6F491C33274}" dt="2019-11-05T08:29:25.775" v="1954"/>
          <ac:picMkLst>
            <pc:docMk/>
            <pc:sldMk cId="1820964965" sldId="404"/>
            <ac:picMk id="8" creationId="{BB8DF681-9D26-47B8-8CD1-72162372CD8D}"/>
          </ac:picMkLst>
        </pc:picChg>
        <pc:picChg chg="add del mod">
          <ac:chgData name="Juan Caballero" userId="62a79988-00cc-43b5-bc96-b6823df23423" providerId="ADAL" clId="{37227F00-C3BA-451E-B066-B6F491C33274}" dt="2019-11-05T11:29:42.674" v="3503"/>
          <ac:picMkLst>
            <pc:docMk/>
            <pc:sldMk cId="1820964965" sldId="404"/>
            <ac:picMk id="9" creationId="{56E51BE8-C1B1-428D-8D2E-53006A4B5896}"/>
          </ac:picMkLst>
        </pc:picChg>
        <pc:picChg chg="del">
          <ac:chgData name="Juan Caballero" userId="62a79988-00cc-43b5-bc96-b6823df23423" providerId="ADAL" clId="{37227F00-C3BA-451E-B066-B6F491C33274}" dt="2019-10-18T14:43:20.411" v="1275"/>
          <ac:picMkLst>
            <pc:docMk/>
            <pc:sldMk cId="1820964965" sldId="404"/>
            <ac:picMk id="9" creationId="{71BFC6E2-9B22-4118-99F1-AE495EA05723}"/>
          </ac:picMkLst>
        </pc:picChg>
        <pc:picChg chg="add del mod">
          <ac:chgData name="Juan Caballero" userId="62a79988-00cc-43b5-bc96-b6823df23423" providerId="ADAL" clId="{37227F00-C3BA-451E-B066-B6F491C33274}" dt="2019-11-05T11:29:42.674" v="3503"/>
          <ac:picMkLst>
            <pc:docMk/>
            <pc:sldMk cId="1820964965" sldId="404"/>
            <ac:picMk id="10" creationId="{760B13BF-E8C4-41BC-AF4D-087A95B32816}"/>
          </ac:picMkLst>
        </pc:picChg>
      </pc:sldChg>
      <pc:sldChg chg="modSp">
        <pc:chgData name="Juan Caballero" userId="62a79988-00cc-43b5-bc96-b6823df23423" providerId="ADAL" clId="{37227F00-C3BA-451E-B066-B6F491C33274}" dt="2019-10-28T13:38:31.614" v="1779" actId="20577"/>
        <pc:sldMkLst>
          <pc:docMk/>
          <pc:sldMk cId="3340041987" sldId="405"/>
        </pc:sldMkLst>
        <pc:spChg chg="mod">
          <ac:chgData name="Juan Caballero" userId="62a79988-00cc-43b5-bc96-b6823df23423" providerId="ADAL" clId="{37227F00-C3BA-451E-B066-B6F491C33274}" dt="2019-10-28T13:38:31.614" v="1779" actId="20577"/>
          <ac:spMkLst>
            <pc:docMk/>
            <pc:sldMk cId="3340041987" sldId="405"/>
            <ac:spMk id="3" creationId="{65F58F39-97E3-45B7-AC48-149880532026}"/>
          </ac:spMkLst>
        </pc:spChg>
      </pc:sldChg>
      <pc:sldChg chg="del">
        <pc:chgData name="Juan Caballero" userId="62a79988-00cc-43b5-bc96-b6823df23423" providerId="ADAL" clId="{37227F00-C3BA-451E-B066-B6F491C33274}" dt="2019-10-18T13:15:05.897" v="194" actId="2696"/>
        <pc:sldMkLst>
          <pc:docMk/>
          <pc:sldMk cId="2796567988" sldId="406"/>
        </pc:sldMkLst>
      </pc:sldChg>
      <pc:sldChg chg="addSp delSp modSp add modAnim">
        <pc:chgData name="Juan Caballero" userId="62a79988-00cc-43b5-bc96-b6823df23423" providerId="ADAL" clId="{37227F00-C3BA-451E-B066-B6F491C33274}" dt="2019-10-25T10:22:18.193" v="1464" actId="1037"/>
        <pc:sldMkLst>
          <pc:docMk/>
          <pc:sldMk cId="4020876952" sldId="406"/>
        </pc:sldMkLst>
        <pc:spChg chg="mod">
          <ac:chgData name="Juan Caballero" userId="62a79988-00cc-43b5-bc96-b6823df23423" providerId="ADAL" clId="{37227F00-C3BA-451E-B066-B6F491C33274}" dt="2019-10-18T14:47:49.201" v="1284" actId="20577"/>
          <ac:spMkLst>
            <pc:docMk/>
            <pc:sldMk cId="4020876952" sldId="406"/>
            <ac:spMk id="3" creationId="{4CC5EC85-D52A-4C81-9E1D-FE8BC1193F81}"/>
          </ac:spMkLst>
        </pc:spChg>
        <pc:spChg chg="mod">
          <ac:chgData name="Juan Caballero" userId="62a79988-00cc-43b5-bc96-b6823df23423" providerId="ADAL" clId="{37227F00-C3BA-451E-B066-B6F491C33274}" dt="2019-10-18T14:42:35.892" v="1272" actId="20577"/>
          <ac:spMkLst>
            <pc:docMk/>
            <pc:sldMk cId="4020876952" sldId="406"/>
            <ac:spMk id="4" creationId="{B21FADB1-7F99-4FD2-8CC6-77643FEC188F}"/>
          </ac:spMkLst>
        </pc:spChg>
        <pc:picChg chg="del">
          <ac:chgData name="Juan Caballero" userId="62a79988-00cc-43b5-bc96-b6823df23423" providerId="ADAL" clId="{37227F00-C3BA-451E-B066-B6F491C33274}" dt="2019-10-18T14:43:15.381" v="1273"/>
          <ac:picMkLst>
            <pc:docMk/>
            <pc:sldMk cId="4020876952" sldId="406"/>
            <ac:picMk id="2" creationId="{8D938836-837A-4CB3-9B6A-E6F38902D6B7}"/>
          </ac:picMkLst>
        </pc:picChg>
        <pc:picChg chg="add">
          <ac:chgData name="Juan Caballero" userId="62a79988-00cc-43b5-bc96-b6823df23423" providerId="ADAL" clId="{37227F00-C3BA-451E-B066-B6F491C33274}" dt="2019-10-18T14:43:23.102" v="1276"/>
          <ac:picMkLst>
            <pc:docMk/>
            <pc:sldMk cId="4020876952" sldId="406"/>
            <ac:picMk id="6" creationId="{97671D7E-161A-45AC-8C7A-68992AEFE9EA}"/>
          </ac:picMkLst>
        </pc:picChg>
        <pc:picChg chg="del">
          <ac:chgData name="Juan Caballero" userId="62a79988-00cc-43b5-bc96-b6823df23423" providerId="ADAL" clId="{37227F00-C3BA-451E-B066-B6F491C33274}" dt="2019-10-18T13:17:19.378" v="242" actId="478"/>
          <ac:picMkLst>
            <pc:docMk/>
            <pc:sldMk cId="4020876952" sldId="406"/>
            <ac:picMk id="6" creationId="{C9F5DBBC-2D73-417F-8D7A-62BB76CB4D46}"/>
          </ac:picMkLst>
        </pc:picChg>
        <pc:picChg chg="add mod">
          <ac:chgData name="Juan Caballero" userId="62a79988-00cc-43b5-bc96-b6823df23423" providerId="ADAL" clId="{37227F00-C3BA-451E-B066-B6F491C33274}" dt="2019-10-25T10:22:18.193" v="1464" actId="1037"/>
          <ac:picMkLst>
            <pc:docMk/>
            <pc:sldMk cId="4020876952" sldId="406"/>
            <ac:picMk id="2050" creationId="{3495E8FD-F301-42B7-BE2C-8160EEC553B2}"/>
          </ac:picMkLst>
        </pc:picChg>
      </pc:sldChg>
      <pc:sldChg chg="addSp delSp modSp addAnim delAnim modAnim">
        <pc:chgData name="Juan Caballero" userId="62a79988-00cc-43b5-bc96-b6823df23423" providerId="ADAL" clId="{37227F00-C3BA-451E-B066-B6F491C33274}" dt="2019-11-05T10:56:35.868" v="2804"/>
        <pc:sldMkLst>
          <pc:docMk/>
          <pc:sldMk cId="1543929899" sldId="407"/>
        </pc:sldMkLst>
        <pc:spChg chg="add del ord">
          <ac:chgData name="Juan Caballero" userId="62a79988-00cc-43b5-bc96-b6823df23423" providerId="ADAL" clId="{37227F00-C3BA-451E-B066-B6F491C33274}" dt="2019-11-05T10:40:52.926" v="2682" actId="478"/>
          <ac:spMkLst>
            <pc:docMk/>
            <pc:sldMk cId="1543929899" sldId="407"/>
            <ac:spMk id="2" creationId="{5A725D48-23C1-447B-BD90-17DCC5AFCA8D}"/>
          </ac:spMkLst>
        </pc:spChg>
        <pc:spChg chg="add del">
          <ac:chgData name="Juan Caballero" userId="62a79988-00cc-43b5-bc96-b6823df23423" providerId="ADAL" clId="{37227F00-C3BA-451E-B066-B6F491C33274}" dt="2019-11-05T10:29:20.920" v="2631" actId="478"/>
          <ac:spMkLst>
            <pc:docMk/>
            <pc:sldMk cId="1543929899" sldId="407"/>
            <ac:spMk id="5" creationId="{7D7CD991-D8BF-4318-8DB0-869FD354BC86}"/>
          </ac:spMkLst>
        </pc:spChg>
        <pc:graphicFrameChg chg="add del">
          <ac:chgData name="Juan Caballero" userId="62a79988-00cc-43b5-bc96-b6823df23423" providerId="ADAL" clId="{37227F00-C3BA-451E-B066-B6F491C33274}" dt="2019-11-05T10:36:45.213" v="2638"/>
          <ac:graphicFrameMkLst>
            <pc:docMk/>
            <pc:sldMk cId="1543929899" sldId="407"/>
            <ac:graphicFrameMk id="3" creationId="{2FC8FF40-1686-414F-B430-F3680BBCD4D2}"/>
          </ac:graphicFrameMkLst>
        </pc:graphicFrameChg>
        <pc:graphicFrameChg chg="add del">
          <ac:chgData name="Juan Caballero" userId="62a79988-00cc-43b5-bc96-b6823df23423" providerId="ADAL" clId="{37227F00-C3BA-451E-B066-B6F491C33274}" dt="2019-11-05T10:39:20.043" v="2660"/>
          <ac:graphicFrameMkLst>
            <pc:docMk/>
            <pc:sldMk cId="1543929899" sldId="407"/>
            <ac:graphicFrameMk id="7" creationId="{10851482-7564-46CE-A403-41857C22BB47}"/>
          </ac:graphicFrameMkLst>
        </pc:graphicFrameChg>
        <pc:graphicFrameChg chg="add del">
          <ac:chgData name="Juan Caballero" userId="62a79988-00cc-43b5-bc96-b6823df23423" providerId="ADAL" clId="{37227F00-C3BA-451E-B066-B6F491C33274}" dt="2019-11-05T10:43:58.664" v="2692"/>
          <ac:graphicFrameMkLst>
            <pc:docMk/>
            <pc:sldMk cId="1543929899" sldId="407"/>
            <ac:graphicFrameMk id="9" creationId="{32BA76A9-E6C5-4B51-88DC-4101170D6C1A}"/>
          </ac:graphicFrameMkLst>
        </pc:graphicFrameChg>
        <pc:graphicFrameChg chg="add del">
          <ac:chgData name="Juan Caballero" userId="62a79988-00cc-43b5-bc96-b6823df23423" providerId="ADAL" clId="{37227F00-C3BA-451E-B066-B6F491C33274}" dt="2019-11-05T10:44:56.776" v="2698"/>
          <ac:graphicFrameMkLst>
            <pc:docMk/>
            <pc:sldMk cId="1543929899" sldId="407"/>
            <ac:graphicFrameMk id="11" creationId="{22CE3D82-4DFA-44E3-8CBB-97DE3E096110}"/>
          </ac:graphicFrameMkLst>
        </pc:graphicFrameChg>
        <pc:picChg chg="add del mod ord">
          <ac:chgData name="Juan Caballero" userId="62a79988-00cc-43b5-bc96-b6823df23423" providerId="ADAL" clId="{37227F00-C3BA-451E-B066-B6F491C33274}" dt="2019-11-05T10:45:06.856" v="2703" actId="478"/>
          <ac:picMkLst>
            <pc:docMk/>
            <pc:sldMk cId="1543929899" sldId="407"/>
            <ac:picMk id="4" creationId="{9E605D71-FDA8-4771-9173-A93D9229C3FB}"/>
          </ac:picMkLst>
        </pc:picChg>
        <pc:picChg chg="add del">
          <ac:chgData name="Juan Caballero" userId="62a79988-00cc-43b5-bc96-b6823df23423" providerId="ADAL" clId="{37227F00-C3BA-451E-B066-B6F491C33274}" dt="2019-11-05T10:56:35.868" v="2804"/>
          <ac:picMkLst>
            <pc:docMk/>
            <pc:sldMk cId="1543929899" sldId="407"/>
            <ac:picMk id="6" creationId="{E7BCCDE4-D356-461E-AB55-8AA2F14DC981}"/>
          </ac:picMkLst>
        </pc:picChg>
        <pc:picChg chg="add del mod">
          <ac:chgData name="Juan Caballero" userId="62a79988-00cc-43b5-bc96-b6823df23423" providerId="ADAL" clId="{37227F00-C3BA-451E-B066-B6F491C33274}" dt="2019-11-05T10:39:30.085" v="2665"/>
          <ac:picMkLst>
            <pc:docMk/>
            <pc:sldMk cId="1543929899" sldId="407"/>
            <ac:picMk id="8" creationId="{B5B54AC6-B18E-4930-A702-EC8DD760E43E}"/>
          </ac:picMkLst>
        </pc:picChg>
        <pc:picChg chg="add del mod">
          <ac:chgData name="Juan Caballero" userId="62a79988-00cc-43b5-bc96-b6823df23423" providerId="ADAL" clId="{37227F00-C3BA-451E-B066-B6F491C33274}" dt="2019-11-05T10:44:06.443" v="2696" actId="478"/>
          <ac:picMkLst>
            <pc:docMk/>
            <pc:sldMk cId="1543929899" sldId="407"/>
            <ac:picMk id="10" creationId="{38102DFC-9D8D-4A6D-98F2-2E67695FCB66}"/>
          </ac:picMkLst>
        </pc:picChg>
        <pc:picChg chg="add mod ord">
          <ac:chgData name="Juan Caballero" userId="62a79988-00cc-43b5-bc96-b6823df23423" providerId="ADAL" clId="{37227F00-C3BA-451E-B066-B6F491C33274}" dt="2019-11-05T10:45:05.334" v="2702" actId="167"/>
          <ac:picMkLst>
            <pc:docMk/>
            <pc:sldMk cId="1543929899" sldId="407"/>
            <ac:picMk id="12" creationId="{0D33C64B-29BA-4B37-8492-D0D0A17C0F6E}"/>
          </ac:picMkLst>
        </pc:picChg>
        <pc:picChg chg="del">
          <ac:chgData name="Juan Caballero" userId="62a79988-00cc-43b5-bc96-b6823df23423" providerId="ADAL" clId="{37227F00-C3BA-451E-B066-B6F491C33274}" dt="2019-11-05T10:36:35.576" v="2634" actId="478"/>
          <ac:picMkLst>
            <pc:docMk/>
            <pc:sldMk cId="1543929899" sldId="407"/>
            <ac:picMk id="49" creationId="{C8D4AE57-6E9E-44EA-B2F6-69149546D478}"/>
          </ac:picMkLst>
        </pc:picChg>
        <pc:picChg chg="add del">
          <ac:chgData name="Juan Caballero" userId="62a79988-00cc-43b5-bc96-b6823df23423" providerId="ADAL" clId="{37227F00-C3BA-451E-B066-B6F491C33274}" dt="2019-11-05T10:36:45.213" v="2638"/>
          <ac:picMkLst>
            <pc:docMk/>
            <pc:sldMk cId="1543929899" sldId="407"/>
            <ac:picMk id="3073" creationId="{03EF9573-1869-47AE-B71C-1D3FA2D6837D}"/>
          </ac:picMkLst>
        </pc:picChg>
        <pc:picChg chg="add del">
          <ac:chgData name="Juan Caballero" userId="62a79988-00cc-43b5-bc96-b6823df23423" providerId="ADAL" clId="{37227F00-C3BA-451E-B066-B6F491C33274}" dt="2019-11-05T10:43:58.664" v="2692"/>
          <ac:picMkLst>
            <pc:docMk/>
            <pc:sldMk cId="1543929899" sldId="407"/>
            <ac:picMk id="3074" creationId="{A8629DCB-846F-47C5-BD14-3D3F0EDE8204}"/>
          </ac:picMkLst>
        </pc:picChg>
        <pc:picChg chg="add del">
          <ac:chgData name="Juan Caballero" userId="62a79988-00cc-43b5-bc96-b6823df23423" providerId="ADAL" clId="{37227F00-C3BA-451E-B066-B6F491C33274}" dt="2019-11-05T10:44:56.776" v="2698"/>
          <ac:picMkLst>
            <pc:docMk/>
            <pc:sldMk cId="1543929899" sldId="407"/>
            <ac:picMk id="3075" creationId="{0E6A6718-AFCA-4C84-A93C-CB7EEF4B3551}"/>
          </ac:picMkLst>
        </pc:picChg>
      </pc:sldChg>
      <pc:sldChg chg="addSp delSp modSp delAnim modAnim">
        <pc:chgData name="Juan Caballero" userId="62a79988-00cc-43b5-bc96-b6823df23423" providerId="ADAL" clId="{37227F00-C3BA-451E-B066-B6F491C33274}" dt="2019-11-05T10:41:55.301" v="2688"/>
        <pc:sldMkLst>
          <pc:docMk/>
          <pc:sldMk cId="2686296684" sldId="408"/>
        </pc:sldMkLst>
        <pc:spChg chg="del ord">
          <ac:chgData name="Juan Caballero" userId="62a79988-00cc-43b5-bc96-b6823df23423" providerId="ADAL" clId="{37227F00-C3BA-451E-B066-B6F491C33274}" dt="2019-11-05T10:41:01.245" v="2683" actId="478"/>
          <ac:spMkLst>
            <pc:docMk/>
            <pc:sldMk cId="2686296684" sldId="408"/>
            <ac:spMk id="4" creationId="{2A5E9CCB-3235-4CE9-9C00-C07AF8E2FDBB}"/>
          </ac:spMkLst>
        </pc:spChg>
        <pc:spChg chg="add del">
          <ac:chgData name="Juan Caballero" userId="62a79988-00cc-43b5-bc96-b6823df23423" providerId="ADAL" clId="{37227F00-C3BA-451E-B066-B6F491C33274}" dt="2019-11-05T10:38:02.390" v="2650" actId="478"/>
          <ac:spMkLst>
            <pc:docMk/>
            <pc:sldMk cId="2686296684" sldId="408"/>
            <ac:spMk id="5" creationId="{2B9592A0-66AD-4B68-8AC8-B792429DE79E}"/>
          </ac:spMkLst>
        </pc:spChg>
        <pc:picChg chg="mod">
          <ac:chgData name="Juan Caballero" userId="62a79988-00cc-43b5-bc96-b6823df23423" providerId="ADAL" clId="{37227F00-C3BA-451E-B066-B6F491C33274}" dt="2019-11-05T10:41:50.771" v="2687" actId="1036"/>
          <ac:picMkLst>
            <pc:docMk/>
            <pc:sldMk cId="2686296684" sldId="408"/>
            <ac:picMk id="2" creationId="{117499D7-5A8F-4E0C-9021-23C752CD32DE}"/>
          </ac:picMkLst>
        </pc:picChg>
        <pc:picChg chg="add mod ord">
          <ac:chgData name="Juan Caballero" userId="62a79988-00cc-43b5-bc96-b6823df23423" providerId="ADAL" clId="{37227F00-C3BA-451E-B066-B6F491C33274}" dt="2019-11-05T10:39:51.965" v="2671" actId="1035"/>
          <ac:picMkLst>
            <pc:docMk/>
            <pc:sldMk cId="2686296684" sldId="408"/>
            <ac:picMk id="6" creationId="{3DAD66D9-D889-4942-A4F2-6B92E2AE6A29}"/>
          </ac:picMkLst>
        </pc:picChg>
        <pc:picChg chg="del">
          <ac:chgData name="Juan Caballero" userId="62a79988-00cc-43b5-bc96-b6823df23423" providerId="ADAL" clId="{37227F00-C3BA-451E-B066-B6F491C33274}" dt="2019-11-05T10:38:02.390" v="2650" actId="478"/>
          <ac:picMkLst>
            <pc:docMk/>
            <pc:sldMk cId="2686296684" sldId="408"/>
            <ac:picMk id="10" creationId="{85DA3328-8F77-475D-AC4B-FC53ADAAFB6C}"/>
          </ac:picMkLst>
        </pc:picChg>
      </pc:sldChg>
      <pc:sldChg chg="addSp delSp del modAnim">
        <pc:chgData name="Juan Caballero" userId="62a79988-00cc-43b5-bc96-b6823df23423" providerId="ADAL" clId="{37227F00-C3BA-451E-B066-B6F491C33274}" dt="2019-10-25T10:24:12.507" v="1532" actId="2696"/>
        <pc:sldMkLst>
          <pc:docMk/>
          <pc:sldMk cId="3766300386" sldId="410"/>
        </pc:sldMkLst>
        <pc:picChg chg="del">
          <ac:chgData name="Juan Caballero" userId="62a79988-00cc-43b5-bc96-b6823df23423" providerId="ADAL" clId="{37227F00-C3BA-451E-B066-B6F491C33274}" dt="2019-10-18T13:19:32.471" v="265" actId="478"/>
          <ac:picMkLst>
            <pc:docMk/>
            <pc:sldMk cId="3766300386" sldId="410"/>
            <ac:picMk id="6" creationId="{C9F5DBBC-2D73-417F-8D7A-62BB76CB4D46}"/>
          </ac:picMkLst>
        </pc:picChg>
        <pc:picChg chg="del">
          <ac:chgData name="Juan Caballero" userId="62a79988-00cc-43b5-bc96-b6823df23423" providerId="ADAL" clId="{37227F00-C3BA-451E-B066-B6F491C33274}" dt="2019-10-25T10:24:00.499" v="1529"/>
          <ac:picMkLst>
            <pc:docMk/>
            <pc:sldMk cId="3766300386" sldId="410"/>
            <ac:picMk id="9" creationId="{3996512E-BDF0-472B-B66B-4FBD98A52419}"/>
          </ac:picMkLst>
        </pc:picChg>
        <pc:picChg chg="add">
          <ac:chgData name="Juan Caballero" userId="62a79988-00cc-43b5-bc96-b6823df23423" providerId="ADAL" clId="{37227F00-C3BA-451E-B066-B6F491C33274}" dt="2019-10-18T13:19:51.330" v="270"/>
          <ac:picMkLst>
            <pc:docMk/>
            <pc:sldMk cId="3766300386" sldId="410"/>
            <ac:picMk id="10" creationId="{AF89D40F-F340-45EC-8C81-C523BBEC6D48}"/>
          </ac:picMkLst>
        </pc:picChg>
      </pc:sldChg>
      <pc:sldChg chg="modSp">
        <pc:chgData name="Juan Caballero" userId="62a79988-00cc-43b5-bc96-b6823df23423" providerId="ADAL" clId="{37227F00-C3BA-451E-B066-B6F491C33274}" dt="2019-10-25T10:23:29.447" v="1525" actId="20577"/>
        <pc:sldMkLst>
          <pc:docMk/>
          <pc:sldMk cId="2553149759" sldId="411"/>
        </pc:sldMkLst>
        <pc:spChg chg="mod">
          <ac:chgData name="Juan Caballero" userId="62a79988-00cc-43b5-bc96-b6823df23423" providerId="ADAL" clId="{37227F00-C3BA-451E-B066-B6F491C33274}" dt="2019-10-25T10:23:29.447" v="1525" actId="20577"/>
          <ac:spMkLst>
            <pc:docMk/>
            <pc:sldMk cId="2553149759" sldId="411"/>
            <ac:spMk id="2" creationId="{53116B96-EAA2-4D5C-BCD1-61966B06876B}"/>
          </ac:spMkLst>
        </pc:spChg>
        <pc:picChg chg="mod">
          <ac:chgData name="Juan Caballero" userId="62a79988-00cc-43b5-bc96-b6823df23423" providerId="ADAL" clId="{37227F00-C3BA-451E-B066-B6F491C33274}" dt="2019-10-25T10:23:15.757" v="1521" actId="1036"/>
          <ac:picMkLst>
            <pc:docMk/>
            <pc:sldMk cId="2553149759" sldId="411"/>
            <ac:picMk id="3" creationId="{FF36FE57-8C83-4E0F-BC54-A286770895BD}"/>
          </ac:picMkLst>
        </pc:picChg>
      </pc:sldChg>
      <pc:sldChg chg="addSp delSp modSp">
        <pc:chgData name="Juan Caballero" userId="62a79988-00cc-43b5-bc96-b6823df23423" providerId="ADAL" clId="{37227F00-C3BA-451E-B066-B6F491C33274}" dt="2019-11-05T10:49:18.336" v="2751"/>
        <pc:sldMkLst>
          <pc:docMk/>
          <pc:sldMk cId="4189539305" sldId="412"/>
        </pc:sldMkLst>
        <pc:spChg chg="add del mod">
          <ac:chgData name="Juan Caballero" userId="62a79988-00cc-43b5-bc96-b6823df23423" providerId="ADAL" clId="{37227F00-C3BA-451E-B066-B6F491C33274}" dt="2019-11-05T10:45:55.764" v="2708" actId="478"/>
          <ac:spMkLst>
            <pc:docMk/>
            <pc:sldMk cId="4189539305" sldId="412"/>
            <ac:spMk id="3" creationId="{2DC16863-3EC1-4F80-A31B-5701A245D282}"/>
          </ac:spMkLst>
        </pc:spChg>
        <pc:spChg chg="add mod">
          <ac:chgData name="Juan Caballero" userId="62a79988-00cc-43b5-bc96-b6823df23423" providerId="ADAL" clId="{37227F00-C3BA-451E-B066-B6F491C33274}" dt="2019-11-05T10:48:54.390" v="2746" actId="14100"/>
          <ac:spMkLst>
            <pc:docMk/>
            <pc:sldMk cId="4189539305" sldId="412"/>
            <ac:spMk id="7" creationId="{91CCEE89-48B6-4E83-86BC-31373CACD027}"/>
          </ac:spMkLst>
        </pc:spChg>
        <pc:spChg chg="add mod">
          <ac:chgData name="Juan Caballero" userId="62a79988-00cc-43b5-bc96-b6823df23423" providerId="ADAL" clId="{37227F00-C3BA-451E-B066-B6F491C33274}" dt="2019-11-05T10:48:02.982" v="2732" actId="1076"/>
          <ac:spMkLst>
            <pc:docMk/>
            <pc:sldMk cId="4189539305" sldId="412"/>
            <ac:spMk id="8" creationId="{4664D7A9-D573-4226-ABA7-F7016D5F2ABD}"/>
          </ac:spMkLst>
        </pc:spChg>
        <pc:spChg chg="add mod">
          <ac:chgData name="Juan Caballero" userId="62a79988-00cc-43b5-bc96-b6823df23423" providerId="ADAL" clId="{37227F00-C3BA-451E-B066-B6F491C33274}" dt="2019-11-05T10:48:17.199" v="2736" actId="14100"/>
          <ac:spMkLst>
            <pc:docMk/>
            <pc:sldMk cId="4189539305" sldId="412"/>
            <ac:spMk id="9" creationId="{8C13F6F6-4601-49B7-A9E7-614E5AE9236C}"/>
          </ac:spMkLst>
        </pc:spChg>
        <pc:spChg chg="add mod">
          <ac:chgData name="Juan Caballero" userId="62a79988-00cc-43b5-bc96-b6823df23423" providerId="ADAL" clId="{37227F00-C3BA-451E-B066-B6F491C33274}" dt="2019-11-05T10:48:51.997" v="2745" actId="14100"/>
          <ac:spMkLst>
            <pc:docMk/>
            <pc:sldMk cId="4189539305" sldId="412"/>
            <ac:spMk id="10" creationId="{E62C2F9B-E2D3-4784-AFF5-6CF2E338C899}"/>
          </ac:spMkLst>
        </pc:spChg>
        <pc:spChg chg="add mod">
          <ac:chgData name="Juan Caballero" userId="62a79988-00cc-43b5-bc96-b6823df23423" providerId="ADAL" clId="{37227F00-C3BA-451E-B066-B6F491C33274}" dt="2019-11-05T10:49:04.433" v="2750" actId="14100"/>
          <ac:spMkLst>
            <pc:docMk/>
            <pc:sldMk cId="4189539305" sldId="412"/>
            <ac:spMk id="11" creationId="{9D4B0F85-1D0C-4A71-885F-6463EFBA0471}"/>
          </ac:spMkLst>
        </pc:spChg>
        <pc:spChg chg="add">
          <ac:chgData name="Juan Caballero" userId="62a79988-00cc-43b5-bc96-b6823df23423" providerId="ADAL" clId="{37227F00-C3BA-451E-B066-B6F491C33274}" dt="2019-11-05T10:49:18.336" v="2751"/>
          <ac:spMkLst>
            <pc:docMk/>
            <pc:sldMk cId="4189539305" sldId="412"/>
            <ac:spMk id="13" creationId="{3917B2AD-8867-4A4C-BA49-247BBCA58365}"/>
          </ac:spMkLst>
        </pc:spChg>
        <pc:spChg chg="add">
          <ac:chgData name="Juan Caballero" userId="62a79988-00cc-43b5-bc96-b6823df23423" providerId="ADAL" clId="{37227F00-C3BA-451E-B066-B6F491C33274}" dt="2019-11-05T10:49:18.336" v="2751"/>
          <ac:spMkLst>
            <pc:docMk/>
            <pc:sldMk cId="4189539305" sldId="412"/>
            <ac:spMk id="14" creationId="{DC075934-F981-4288-A94D-ABFC5C852778}"/>
          </ac:spMkLst>
        </pc:spChg>
        <pc:spChg chg="add">
          <ac:chgData name="Juan Caballero" userId="62a79988-00cc-43b5-bc96-b6823df23423" providerId="ADAL" clId="{37227F00-C3BA-451E-B066-B6F491C33274}" dt="2019-11-05T10:49:18.336" v="2751"/>
          <ac:spMkLst>
            <pc:docMk/>
            <pc:sldMk cId="4189539305" sldId="412"/>
            <ac:spMk id="15" creationId="{98F68A5D-4632-4D99-BAE6-A776C4211342}"/>
          </ac:spMkLst>
        </pc:spChg>
        <pc:picChg chg="del">
          <ac:chgData name="Juan Caballero" userId="62a79988-00cc-43b5-bc96-b6823df23423" providerId="ADAL" clId="{37227F00-C3BA-451E-B066-B6F491C33274}" dt="2019-11-05T08:14:09.585" v="1905" actId="478"/>
          <ac:picMkLst>
            <pc:docMk/>
            <pc:sldMk cId="4189539305" sldId="412"/>
            <ac:picMk id="2" creationId="{0899E039-DDC9-4412-BB73-9A7615DC59C1}"/>
          </ac:picMkLst>
        </pc:picChg>
        <pc:picChg chg="add mod ord">
          <ac:chgData name="Juan Caballero" userId="62a79988-00cc-43b5-bc96-b6823df23423" providerId="ADAL" clId="{37227F00-C3BA-451E-B066-B6F491C33274}" dt="2019-11-05T10:47:33.825" v="2721" actId="1076"/>
          <ac:picMkLst>
            <pc:docMk/>
            <pc:sldMk cId="4189539305" sldId="412"/>
            <ac:picMk id="5" creationId="{C05D5BC4-CBD3-4AC6-8656-B4BE12D99503}"/>
          </ac:picMkLst>
        </pc:picChg>
        <pc:picChg chg="add">
          <ac:chgData name="Juan Caballero" userId="62a79988-00cc-43b5-bc96-b6823df23423" providerId="ADAL" clId="{37227F00-C3BA-451E-B066-B6F491C33274}" dt="2019-11-05T10:46:55.341" v="2713"/>
          <ac:picMkLst>
            <pc:docMk/>
            <pc:sldMk cId="4189539305" sldId="412"/>
            <ac:picMk id="6" creationId="{E5189EA3-CDE9-45A5-ADED-D7F2EACDE8EE}"/>
          </ac:picMkLst>
        </pc:picChg>
        <pc:picChg chg="add">
          <ac:chgData name="Juan Caballero" userId="62a79988-00cc-43b5-bc96-b6823df23423" providerId="ADAL" clId="{37227F00-C3BA-451E-B066-B6F491C33274}" dt="2019-11-05T10:49:18.336" v="2751"/>
          <ac:picMkLst>
            <pc:docMk/>
            <pc:sldMk cId="4189539305" sldId="412"/>
            <ac:picMk id="12" creationId="{88115CF8-4E97-48F5-BAAA-5FC7C24095DD}"/>
          </ac:picMkLst>
        </pc:picChg>
      </pc:sldChg>
      <pc:sldChg chg="addSp delSp modSp ord">
        <pc:chgData name="Juan Caballero" userId="62a79988-00cc-43b5-bc96-b6823df23423" providerId="ADAL" clId="{37227F00-C3BA-451E-B066-B6F491C33274}" dt="2019-10-25T10:21:18.448" v="1409"/>
        <pc:sldMkLst>
          <pc:docMk/>
          <pc:sldMk cId="1240873566" sldId="413"/>
        </pc:sldMkLst>
        <pc:spChg chg="mod">
          <ac:chgData name="Juan Caballero" userId="62a79988-00cc-43b5-bc96-b6823df23423" providerId="ADAL" clId="{37227F00-C3BA-451E-B066-B6F491C33274}" dt="2019-10-25T10:20:58.429" v="1408" actId="20577"/>
          <ac:spMkLst>
            <pc:docMk/>
            <pc:sldMk cId="1240873566" sldId="413"/>
            <ac:spMk id="2" creationId="{406AF0F2-B37B-4C44-83CF-DF30E2121D2F}"/>
          </ac:spMkLst>
        </pc:spChg>
        <pc:spChg chg="add del mod">
          <ac:chgData name="Juan Caballero" userId="62a79988-00cc-43b5-bc96-b6823df23423" providerId="ADAL" clId="{37227F00-C3BA-451E-B066-B6F491C33274}" dt="2019-10-25T10:20:46.289" v="1388" actId="478"/>
          <ac:spMkLst>
            <pc:docMk/>
            <pc:sldMk cId="1240873566" sldId="413"/>
            <ac:spMk id="5" creationId="{DD32C9E1-5EFB-42AC-90F9-1658D5021EBB}"/>
          </ac:spMkLst>
        </pc:spChg>
        <pc:picChg chg="mod">
          <ac:chgData name="Juan Caballero" userId="62a79988-00cc-43b5-bc96-b6823df23423" providerId="ADAL" clId="{37227F00-C3BA-451E-B066-B6F491C33274}" dt="2019-10-25T10:20:48.869" v="1389" actId="1076"/>
          <ac:picMkLst>
            <pc:docMk/>
            <pc:sldMk cId="1240873566" sldId="413"/>
            <ac:picMk id="3" creationId="{D074314A-169C-4358-9F7E-003A1BE0A257}"/>
          </ac:picMkLst>
        </pc:picChg>
        <pc:picChg chg="del">
          <ac:chgData name="Juan Caballero" userId="62a79988-00cc-43b5-bc96-b6823df23423" providerId="ADAL" clId="{37227F00-C3BA-451E-B066-B6F491C33274}" dt="2019-10-18T13:19:38.350" v="267" actId="478"/>
          <ac:picMkLst>
            <pc:docMk/>
            <pc:sldMk cId="1240873566" sldId="413"/>
            <ac:picMk id="4" creationId="{1A34CCC6-DE03-41EA-A15C-80F45EAEE1F3}"/>
          </ac:picMkLst>
        </pc:picChg>
        <pc:picChg chg="add">
          <ac:chgData name="Juan Caballero" userId="62a79988-00cc-43b5-bc96-b6823df23423" providerId="ADAL" clId="{37227F00-C3BA-451E-B066-B6F491C33274}" dt="2019-10-18T13:19:47.469" v="269"/>
          <ac:picMkLst>
            <pc:docMk/>
            <pc:sldMk cId="1240873566" sldId="413"/>
            <ac:picMk id="6" creationId="{220CE52E-5618-4959-BB85-5BC54FDEC076}"/>
          </ac:picMkLst>
        </pc:pic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592589411" sldId="415"/>
        </pc:sldMkLst>
      </pc:sldChg>
      <pc:sldChg chg="add del">
        <pc:chgData name="Juan Caballero" userId="62a79988-00cc-43b5-bc96-b6823df23423" providerId="ADAL" clId="{37227F00-C3BA-451E-B066-B6F491C33274}" dt="2019-11-05T16:54:46.856" v="7076" actId="2696"/>
        <pc:sldMkLst>
          <pc:docMk/>
          <pc:sldMk cId="908102996" sldId="415"/>
        </pc:sldMkLst>
      </pc:sldChg>
      <pc:sldChg chg="addSp delSp modSp">
        <pc:chgData name="Juan Caballero" userId="62a79988-00cc-43b5-bc96-b6823df23423" providerId="ADAL" clId="{37227F00-C3BA-451E-B066-B6F491C33274}" dt="2019-10-25T10:17:37.162" v="1364"/>
        <pc:sldMkLst>
          <pc:docMk/>
          <pc:sldMk cId="4219282124" sldId="416"/>
        </pc:sldMkLst>
        <pc:spChg chg="mod">
          <ac:chgData name="Juan Caballero" userId="62a79988-00cc-43b5-bc96-b6823df23423" providerId="ADAL" clId="{37227F00-C3BA-451E-B066-B6F491C33274}" dt="2019-10-25T10:13:58.510" v="1320" actId="20577"/>
          <ac:spMkLst>
            <pc:docMk/>
            <pc:sldMk cId="4219282124" sldId="416"/>
            <ac:spMk id="5" creationId="{49AFDCAE-FE05-4210-A631-C9659B08D744}"/>
          </ac:spMkLst>
        </pc:spChg>
        <pc:spChg chg="add del">
          <ac:chgData name="Juan Caballero" userId="62a79988-00cc-43b5-bc96-b6823df23423" providerId="ADAL" clId="{37227F00-C3BA-451E-B066-B6F491C33274}" dt="2019-10-25T10:17:36.863" v="1363" actId="478"/>
          <ac:spMkLst>
            <pc:docMk/>
            <pc:sldMk cId="4219282124" sldId="416"/>
            <ac:spMk id="9" creationId="{F2FF4B8E-E29F-40C6-82ED-5FCA41D0321E}"/>
          </ac:spMkLst>
        </pc:spChg>
        <pc:spChg chg="add del">
          <ac:chgData name="Juan Caballero" userId="62a79988-00cc-43b5-bc96-b6823df23423" providerId="ADAL" clId="{37227F00-C3BA-451E-B066-B6F491C33274}" dt="2019-10-25T10:17:36.863" v="1363" actId="478"/>
          <ac:spMkLst>
            <pc:docMk/>
            <pc:sldMk cId="4219282124" sldId="416"/>
            <ac:spMk id="11" creationId="{C9CB517B-94D6-47C2-A093-D6AB08C5B9D5}"/>
          </ac:spMkLst>
        </pc:spChg>
        <pc:spChg chg="add">
          <ac:chgData name="Juan Caballero" userId="62a79988-00cc-43b5-bc96-b6823df23423" providerId="ADAL" clId="{37227F00-C3BA-451E-B066-B6F491C33274}" dt="2019-10-25T10:17:37.162" v="1364"/>
          <ac:spMkLst>
            <pc:docMk/>
            <pc:sldMk cId="4219282124" sldId="416"/>
            <ac:spMk id="15" creationId="{27085209-2549-4CC9-9565-F30ADE5C8341}"/>
          </ac:spMkLst>
        </pc:spChg>
        <pc:spChg chg="add">
          <ac:chgData name="Juan Caballero" userId="62a79988-00cc-43b5-bc96-b6823df23423" providerId="ADAL" clId="{37227F00-C3BA-451E-B066-B6F491C33274}" dt="2019-10-25T10:17:37.162" v="1364"/>
          <ac:spMkLst>
            <pc:docMk/>
            <pc:sldMk cId="4219282124" sldId="416"/>
            <ac:spMk id="17" creationId="{88490B96-B197-4CCE-B65B-E3CCEC91FB79}"/>
          </ac:spMkLst>
        </pc:spChg>
        <pc:picChg chg="add del">
          <ac:chgData name="Juan Caballero" userId="62a79988-00cc-43b5-bc96-b6823df23423" providerId="ADAL" clId="{37227F00-C3BA-451E-B066-B6F491C33274}" dt="2019-10-25T10:17:36.863" v="1363" actId="478"/>
          <ac:picMkLst>
            <pc:docMk/>
            <pc:sldMk cId="4219282124" sldId="416"/>
            <ac:picMk id="10" creationId="{B6C2EE72-586C-4413-A89E-A98BAD2147B8}"/>
          </ac:picMkLst>
        </pc:picChg>
        <pc:picChg chg="add">
          <ac:chgData name="Juan Caballero" userId="62a79988-00cc-43b5-bc96-b6823df23423" providerId="ADAL" clId="{37227F00-C3BA-451E-B066-B6F491C33274}" dt="2019-10-25T10:17:37.162" v="1364"/>
          <ac:picMkLst>
            <pc:docMk/>
            <pc:sldMk cId="4219282124" sldId="416"/>
            <ac:picMk id="16" creationId="{913736AF-C26B-4F1F-A3C7-6A6CED034DC8}"/>
          </ac:picMkLst>
        </pc:picChg>
      </pc:sldChg>
      <pc:sldChg chg="modSp">
        <pc:chgData name="Juan Caballero" userId="62a79988-00cc-43b5-bc96-b6823df23423" providerId="ADAL" clId="{37227F00-C3BA-451E-B066-B6F491C33274}" dt="2019-10-25T10:24:31.976" v="1551" actId="1036"/>
        <pc:sldMkLst>
          <pc:docMk/>
          <pc:sldMk cId="1345855409" sldId="417"/>
        </pc:sldMkLst>
        <pc:spChg chg="mod">
          <ac:chgData name="Juan Caballero" userId="62a79988-00cc-43b5-bc96-b6823df23423" providerId="ADAL" clId="{37227F00-C3BA-451E-B066-B6F491C33274}" dt="2019-10-25T10:24:27.787" v="1545" actId="1035"/>
          <ac:spMkLst>
            <pc:docMk/>
            <pc:sldMk cId="1345855409" sldId="417"/>
            <ac:spMk id="2" creationId="{BB575C34-DCE6-4811-8841-878A80C1A5FA}"/>
          </ac:spMkLst>
        </pc:spChg>
        <pc:picChg chg="mod">
          <ac:chgData name="Juan Caballero" userId="62a79988-00cc-43b5-bc96-b6823df23423" providerId="ADAL" clId="{37227F00-C3BA-451E-B066-B6F491C33274}" dt="2019-10-25T10:24:31.976" v="1551" actId="1036"/>
          <ac:picMkLst>
            <pc:docMk/>
            <pc:sldMk cId="1345855409" sldId="417"/>
            <ac:picMk id="3" creationId="{500E5D6D-C329-4EA0-BC14-F57798CAACC8}"/>
          </ac:picMkLst>
        </pc:picChg>
      </pc:sldChg>
      <pc:sldChg chg="addSp delSp modSp">
        <pc:chgData name="Juan Caballero" userId="62a79988-00cc-43b5-bc96-b6823df23423" providerId="ADAL" clId="{37227F00-C3BA-451E-B066-B6F491C33274}" dt="2019-10-25T10:17:33.163" v="1362"/>
        <pc:sldMkLst>
          <pc:docMk/>
          <pc:sldMk cId="1274682210" sldId="418"/>
        </pc:sldMkLst>
        <pc:spChg chg="mod">
          <ac:chgData name="Juan Caballero" userId="62a79988-00cc-43b5-bc96-b6823df23423" providerId="ADAL" clId="{37227F00-C3BA-451E-B066-B6F491C33274}" dt="2019-10-18T13:33:43.257" v="440" actId="1036"/>
          <ac:spMkLst>
            <pc:docMk/>
            <pc:sldMk cId="1274682210" sldId="418"/>
            <ac:spMk id="2" creationId="{53116B96-EAA2-4D5C-BCD1-61966B06876B}"/>
          </ac:spMkLst>
        </pc:spChg>
        <pc:spChg chg="add del">
          <ac:chgData name="Juan Caballero" userId="62a79988-00cc-43b5-bc96-b6823df23423" providerId="ADAL" clId="{37227F00-C3BA-451E-B066-B6F491C33274}" dt="2019-10-25T10:17:32.034" v="1361" actId="478"/>
          <ac:spMkLst>
            <pc:docMk/>
            <pc:sldMk cId="1274682210" sldId="418"/>
            <ac:spMk id="4" creationId="{9AFBEFBE-352C-4848-A493-4DBE9E6D8E5F}"/>
          </ac:spMkLst>
        </pc:spChg>
        <pc:spChg chg="add del">
          <ac:chgData name="Juan Caballero" userId="62a79988-00cc-43b5-bc96-b6823df23423" providerId="ADAL" clId="{37227F00-C3BA-451E-B066-B6F491C33274}" dt="2019-10-25T10:17:32.034" v="1361" actId="478"/>
          <ac:spMkLst>
            <pc:docMk/>
            <pc:sldMk cId="1274682210" sldId="418"/>
            <ac:spMk id="6" creationId="{E897B1D1-AF82-4EFD-BDA6-C95F0E1D7AAB}"/>
          </ac:spMkLst>
        </pc:spChg>
        <pc:spChg chg="add del">
          <ac:chgData name="Juan Caballero" userId="62a79988-00cc-43b5-bc96-b6823df23423" providerId="ADAL" clId="{37227F00-C3BA-451E-B066-B6F491C33274}" dt="2019-10-25T10:17:28.238" v="1360"/>
          <ac:spMkLst>
            <pc:docMk/>
            <pc:sldMk cId="1274682210" sldId="418"/>
            <ac:spMk id="7" creationId="{7FF31243-38EB-43F2-8216-A6CFF7B96F86}"/>
          </ac:spMkLst>
        </pc:spChg>
        <pc:spChg chg="add del">
          <ac:chgData name="Juan Caballero" userId="62a79988-00cc-43b5-bc96-b6823df23423" providerId="ADAL" clId="{37227F00-C3BA-451E-B066-B6F491C33274}" dt="2019-10-25T10:17:28.238" v="1360"/>
          <ac:spMkLst>
            <pc:docMk/>
            <pc:sldMk cId="1274682210" sldId="418"/>
            <ac:spMk id="9" creationId="{1704C428-8530-4F74-AF09-5B6C9196CDF4}"/>
          </ac:spMkLst>
        </pc:spChg>
        <pc:spChg chg="add">
          <ac:chgData name="Juan Caballero" userId="62a79988-00cc-43b5-bc96-b6823df23423" providerId="ADAL" clId="{37227F00-C3BA-451E-B066-B6F491C33274}" dt="2019-10-25T10:17:33.163" v="1362"/>
          <ac:spMkLst>
            <pc:docMk/>
            <pc:sldMk cId="1274682210" sldId="418"/>
            <ac:spMk id="10" creationId="{53D087AA-07A9-4EEA-8E8F-0D7525AB5869}"/>
          </ac:spMkLst>
        </pc:spChg>
        <pc:spChg chg="add">
          <ac:chgData name="Juan Caballero" userId="62a79988-00cc-43b5-bc96-b6823df23423" providerId="ADAL" clId="{37227F00-C3BA-451E-B066-B6F491C33274}" dt="2019-10-25T10:17:33.163" v="1362"/>
          <ac:spMkLst>
            <pc:docMk/>
            <pc:sldMk cId="1274682210" sldId="418"/>
            <ac:spMk id="12" creationId="{0CEE793F-CAA0-43B9-9F03-17AF43E706E3}"/>
          </ac:spMkLst>
        </pc:spChg>
        <pc:picChg chg="del mod">
          <ac:chgData name="Juan Caballero" userId="62a79988-00cc-43b5-bc96-b6823df23423" providerId="ADAL" clId="{37227F00-C3BA-451E-B066-B6F491C33274}" dt="2019-10-25T10:15:22.224" v="1340" actId="478"/>
          <ac:picMkLst>
            <pc:docMk/>
            <pc:sldMk cId="1274682210" sldId="418"/>
            <ac:picMk id="3" creationId="{FF36FE57-8C83-4E0F-BC54-A286770895BD}"/>
          </ac:picMkLst>
        </pc:picChg>
        <pc:picChg chg="add del">
          <ac:chgData name="Juan Caballero" userId="62a79988-00cc-43b5-bc96-b6823df23423" providerId="ADAL" clId="{37227F00-C3BA-451E-B066-B6F491C33274}" dt="2019-10-25T10:17:32.034" v="1361" actId="478"/>
          <ac:picMkLst>
            <pc:docMk/>
            <pc:sldMk cId="1274682210" sldId="418"/>
            <ac:picMk id="5" creationId="{D02C7E4D-E87D-4455-9077-B836B93A6D26}"/>
          </ac:picMkLst>
        </pc:picChg>
        <pc:picChg chg="add del">
          <ac:chgData name="Juan Caballero" userId="62a79988-00cc-43b5-bc96-b6823df23423" providerId="ADAL" clId="{37227F00-C3BA-451E-B066-B6F491C33274}" dt="2019-10-25T10:17:28.238" v="1360"/>
          <ac:picMkLst>
            <pc:docMk/>
            <pc:sldMk cId="1274682210" sldId="418"/>
            <ac:picMk id="8" creationId="{96644CAF-1A35-41CF-A0EE-7968446F4B5C}"/>
          </ac:picMkLst>
        </pc:picChg>
        <pc:picChg chg="add">
          <ac:chgData name="Juan Caballero" userId="62a79988-00cc-43b5-bc96-b6823df23423" providerId="ADAL" clId="{37227F00-C3BA-451E-B066-B6F491C33274}" dt="2019-10-25T10:17:33.163" v="1362"/>
          <ac:picMkLst>
            <pc:docMk/>
            <pc:sldMk cId="1274682210" sldId="418"/>
            <ac:picMk id="11" creationId="{23AF88DB-AD33-4D8E-A45C-5D6D39A094A5}"/>
          </ac:picMkLst>
        </pc:picChg>
      </pc:sldChg>
      <pc:sldChg chg="modSp add del">
        <pc:chgData name="Juan Caballero" userId="62a79988-00cc-43b5-bc96-b6823df23423" providerId="ADAL" clId="{37227F00-C3BA-451E-B066-B6F491C33274}" dt="2019-11-05T16:54:46.951" v="7081" actId="2696"/>
        <pc:sldMkLst>
          <pc:docMk/>
          <pc:sldMk cId="55073815" sldId="419"/>
        </pc:sldMkLst>
        <pc:spChg chg="mod">
          <ac:chgData name="Juan Caballero" userId="62a79988-00cc-43b5-bc96-b6823df23423" providerId="ADAL" clId="{37227F00-C3BA-451E-B066-B6F491C33274}" dt="2019-10-18T14:01:09.927" v="1100" actId="2711"/>
          <ac:spMkLst>
            <pc:docMk/>
            <pc:sldMk cId="55073815" sldId="419"/>
            <ac:spMk id="9" creationId="{DABC925E-2763-4D56-81CB-915BF4B37FAA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155912578" sldId="419"/>
        </pc:sldMkLst>
      </pc:sldChg>
      <pc:sldChg chg="del">
        <pc:chgData name="Juan Caballero" userId="62a79988-00cc-43b5-bc96-b6823df23423" providerId="ADAL" clId="{37227F00-C3BA-451E-B066-B6F491C33274}" dt="2019-10-18T13:32:53.947" v="358" actId="2696"/>
        <pc:sldMkLst>
          <pc:docMk/>
          <pc:sldMk cId="1007455004" sldId="419"/>
        </pc:sldMkLst>
      </pc:sldChg>
      <pc:sldChg chg="addSp del">
        <pc:chgData name="Juan Caballero" userId="62a79988-00cc-43b5-bc96-b6823df23423" providerId="ADAL" clId="{37227F00-C3BA-451E-B066-B6F491C33274}" dt="2019-11-05T12:23:20.245" v="4678" actId="2696"/>
        <pc:sldMkLst>
          <pc:docMk/>
          <pc:sldMk cId="3465283485" sldId="420"/>
        </pc:sldMkLst>
        <pc:spChg chg="add">
          <ac:chgData name="Juan Caballero" userId="62a79988-00cc-43b5-bc96-b6823df23423" providerId="ADAL" clId="{37227F00-C3BA-451E-B066-B6F491C33274}" dt="2019-11-05T07:36:23.904" v="1865"/>
          <ac:spMkLst>
            <pc:docMk/>
            <pc:sldMk cId="3465283485" sldId="420"/>
            <ac:spMk id="7" creationId="{A74F1DF9-6AAB-487A-99AE-8ED32FBA0B55}"/>
          </ac:spMkLst>
        </pc:spChg>
      </pc:sldChg>
      <pc:sldChg chg="modSp add del">
        <pc:chgData name="Juan Caballero" userId="62a79988-00cc-43b5-bc96-b6823df23423" providerId="ADAL" clId="{37227F00-C3BA-451E-B066-B6F491C33274}" dt="2019-11-05T16:54:46.981" v="7083" actId="2696"/>
        <pc:sldMkLst>
          <pc:docMk/>
          <pc:sldMk cId="918714530" sldId="421"/>
        </pc:sldMkLst>
        <pc:spChg chg="mod">
          <ac:chgData name="Juan Caballero" userId="62a79988-00cc-43b5-bc96-b6823df23423" providerId="ADAL" clId="{37227F00-C3BA-451E-B066-B6F491C33274}" dt="2019-10-18T14:00:57.751" v="1098" actId="2711"/>
          <ac:spMkLst>
            <pc:docMk/>
            <pc:sldMk cId="918714530" sldId="421"/>
            <ac:spMk id="9" creationId="{341CF777-A93E-44A0-A4D8-A2B3D8E17FEB}"/>
          </ac:spMkLst>
        </pc:spChg>
      </pc:sldChg>
      <pc:sldChg chg="del">
        <pc:chgData name="Juan Caballero" userId="62a79988-00cc-43b5-bc96-b6823df23423" providerId="ADAL" clId="{37227F00-C3BA-451E-B066-B6F491C33274}" dt="2019-10-18T13:31:00.891" v="346" actId="2696"/>
        <pc:sldMkLst>
          <pc:docMk/>
          <pc:sldMk cId="1896476187" sldId="421"/>
        </pc:sldMkLst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2819646483" sldId="421"/>
        </pc:sldMkLst>
      </pc:sldChg>
      <pc:sldChg chg="modSp add del">
        <pc:chgData name="Juan Caballero" userId="62a79988-00cc-43b5-bc96-b6823df23423" providerId="ADAL" clId="{37227F00-C3BA-451E-B066-B6F491C33274}" dt="2019-11-05T16:54:46.931" v="7080" actId="2696"/>
        <pc:sldMkLst>
          <pc:docMk/>
          <pc:sldMk cId="1924207782" sldId="422"/>
        </pc:sldMkLst>
        <pc:spChg chg="mod">
          <ac:chgData name="Juan Caballero" userId="62a79988-00cc-43b5-bc96-b6823df23423" providerId="ADAL" clId="{37227F00-C3BA-451E-B066-B6F491C33274}" dt="2019-10-18T14:01:15.192" v="1101" actId="2711"/>
          <ac:spMkLst>
            <pc:docMk/>
            <pc:sldMk cId="1924207782" sldId="422"/>
            <ac:spMk id="13" creationId="{1F44CC5C-2A57-4205-9AF0-2474762F8F0B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4195517324" sldId="422"/>
        </pc:sldMkLst>
      </pc:sldChg>
      <pc:sldChg chg="modSp add del">
        <pc:chgData name="Juan Caballero" userId="62a79988-00cc-43b5-bc96-b6823df23423" providerId="ADAL" clId="{37227F00-C3BA-451E-B066-B6F491C33274}" dt="2019-11-05T16:54:46.961" v="7082" actId="2696"/>
        <pc:sldMkLst>
          <pc:docMk/>
          <pc:sldMk cId="38755713" sldId="423"/>
        </pc:sldMkLst>
        <pc:spChg chg="mod">
          <ac:chgData name="Juan Caballero" userId="62a79988-00cc-43b5-bc96-b6823df23423" providerId="ADAL" clId="{37227F00-C3BA-451E-B066-B6F491C33274}" dt="2019-10-18T14:01:04.255" v="1099" actId="2711"/>
          <ac:spMkLst>
            <pc:docMk/>
            <pc:sldMk cId="38755713" sldId="423"/>
            <ac:spMk id="9" creationId="{B12A9F1D-FD06-49C9-ACDB-BBF8983085EE}"/>
          </ac:spMkLst>
        </pc:spChg>
      </pc:sldChg>
      <pc:sldChg chg="del">
        <pc:chgData name="Juan Caballero" userId="62a79988-00cc-43b5-bc96-b6823df23423" providerId="ADAL" clId="{37227F00-C3BA-451E-B066-B6F491C33274}" dt="2019-10-18T13:32:04.349" v="352" actId="2696"/>
        <pc:sldMkLst>
          <pc:docMk/>
          <pc:sldMk cId="279779543" sldId="423"/>
        </pc:sldMkLst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3319560960" sldId="423"/>
        </pc:sldMkLst>
      </pc:sldChg>
      <pc:sldChg chg="del">
        <pc:chgData name="Juan Caballero" userId="62a79988-00cc-43b5-bc96-b6823df23423" providerId="ADAL" clId="{37227F00-C3BA-451E-B066-B6F491C33274}" dt="2019-10-18T13:32:01.655" v="351" actId="2696"/>
        <pc:sldMkLst>
          <pc:docMk/>
          <pc:sldMk cId="3860986585" sldId="424"/>
        </pc:sldMkLst>
      </pc:sldChg>
      <pc:sldChg chg="del">
        <pc:chgData name="Juan Caballero" userId="62a79988-00cc-43b5-bc96-b6823df23423" providerId="ADAL" clId="{37227F00-C3BA-451E-B066-B6F491C33274}" dt="2019-10-18T13:08:08.050" v="82" actId="2696"/>
        <pc:sldMkLst>
          <pc:docMk/>
          <pc:sldMk cId="3417521748" sldId="425"/>
        </pc:sldMkLst>
      </pc:sldChg>
      <pc:sldChg chg="addSp del">
        <pc:chgData name="Juan Caballero" userId="62a79988-00cc-43b5-bc96-b6823df23423" providerId="ADAL" clId="{37227F00-C3BA-451E-B066-B6F491C33274}" dt="2019-11-05T16:54:25.776" v="7075" actId="2696"/>
        <pc:sldMkLst>
          <pc:docMk/>
          <pc:sldMk cId="1207046604" sldId="426"/>
        </pc:sldMkLst>
        <pc:spChg chg="add">
          <ac:chgData name="Juan Caballero" userId="62a79988-00cc-43b5-bc96-b6823df23423" providerId="ADAL" clId="{37227F00-C3BA-451E-B066-B6F491C33274}" dt="2019-11-05T07:37:00.105" v="1896"/>
          <ac:spMkLst>
            <pc:docMk/>
            <pc:sldMk cId="1207046604" sldId="426"/>
            <ac:spMk id="5" creationId="{7A840983-55BF-46FB-8562-BE193CA52B17}"/>
          </ac:spMkLst>
        </pc:spChg>
      </pc:sldChg>
      <pc:sldChg chg="del">
        <pc:chgData name="Juan Caballero" userId="62a79988-00cc-43b5-bc96-b6823df23423" providerId="ADAL" clId="{37227F00-C3BA-451E-B066-B6F491C33274}" dt="2019-10-18T13:08:08.034" v="79" actId="2696"/>
        <pc:sldMkLst>
          <pc:docMk/>
          <pc:sldMk cId="2713995583" sldId="428"/>
        </pc:sldMkLst>
      </pc:sldChg>
      <pc:sldChg chg="del">
        <pc:chgData name="Juan Caballero" userId="62a79988-00cc-43b5-bc96-b6823df23423" providerId="ADAL" clId="{37227F00-C3BA-451E-B066-B6F491C33274}" dt="2019-10-18T13:08:08.028" v="78" actId="2696"/>
        <pc:sldMkLst>
          <pc:docMk/>
          <pc:sldMk cId="2449758443" sldId="429"/>
        </pc:sldMkLst>
      </pc:sldChg>
      <pc:sldChg chg="del">
        <pc:chgData name="Juan Caballero" userId="62a79988-00cc-43b5-bc96-b6823df23423" providerId="ADAL" clId="{37227F00-C3BA-451E-B066-B6F491C33274}" dt="2019-10-18T13:08:08.040" v="80" actId="2696"/>
        <pc:sldMkLst>
          <pc:docMk/>
          <pc:sldMk cId="4128982955" sldId="430"/>
        </pc:sldMkLst>
      </pc:sldChg>
      <pc:sldChg chg="del">
        <pc:chgData name="Juan Caballero" userId="62a79988-00cc-43b5-bc96-b6823df23423" providerId="ADAL" clId="{37227F00-C3BA-451E-B066-B6F491C33274}" dt="2019-10-18T13:33:57.653" v="443" actId="2696"/>
        <pc:sldMkLst>
          <pc:docMk/>
          <pc:sldMk cId="1658849196" sldId="431"/>
        </pc:sldMkLst>
      </pc:sldChg>
      <pc:sldChg chg="add del">
        <pc:chgData name="Juan Caballero" userId="62a79988-00cc-43b5-bc96-b6823df23423" providerId="ADAL" clId="{37227F00-C3BA-451E-B066-B6F491C33274}" dt="2019-10-25T10:28:44.337" v="1616" actId="2696"/>
        <pc:sldMkLst>
          <pc:docMk/>
          <pc:sldMk cId="2114510573" sldId="432"/>
        </pc:sldMkLst>
      </pc:sldChg>
      <pc:sldChg chg="addSp delSp add del ord modAnim">
        <pc:chgData name="Juan Caballero" userId="62a79988-00cc-43b5-bc96-b6823df23423" providerId="ADAL" clId="{37227F00-C3BA-451E-B066-B6F491C33274}" dt="2019-11-05T11:09:04.218" v="3031" actId="2696"/>
        <pc:sldMkLst>
          <pc:docMk/>
          <pc:sldMk cId="2386709908" sldId="432"/>
        </pc:sldMkLst>
        <pc:spChg chg="add del">
          <ac:chgData name="Juan Caballero" userId="62a79988-00cc-43b5-bc96-b6823df23423" providerId="ADAL" clId="{37227F00-C3BA-451E-B066-B6F491C33274}" dt="2019-11-05T10:57:15.956" v="2805" actId="478"/>
          <ac:spMkLst>
            <pc:docMk/>
            <pc:sldMk cId="2386709908" sldId="432"/>
            <ac:spMk id="28" creationId="{9877ED43-B192-422E-A8A9-7CF6CB15AA01}"/>
          </ac:spMkLst>
        </pc:spChg>
        <pc:spChg chg="add">
          <ac:chgData name="Juan Caballero" userId="62a79988-00cc-43b5-bc96-b6823df23423" providerId="ADAL" clId="{37227F00-C3BA-451E-B066-B6F491C33274}" dt="2019-11-05T11:03:16.654" v="2903"/>
          <ac:spMkLst>
            <pc:docMk/>
            <pc:sldMk cId="2386709908" sldId="432"/>
            <ac:spMk id="29" creationId="{3ED1D292-1976-4F74-B692-6B537447CFDD}"/>
          </ac:spMkLst>
        </pc:spChg>
        <pc:picChg chg="del">
          <ac:chgData name="Juan Caballero" userId="62a79988-00cc-43b5-bc96-b6823df23423" providerId="ADAL" clId="{37227F00-C3BA-451E-B066-B6F491C33274}" dt="2019-11-05T10:57:16.511" v="2806" actId="478"/>
          <ac:picMkLst>
            <pc:docMk/>
            <pc:sldMk cId="2386709908" sldId="432"/>
            <ac:picMk id="39" creationId="{FC326D58-2CFB-450A-90E0-1CD96DBEFBE8}"/>
          </ac:picMkLst>
        </pc:picChg>
      </pc:sldChg>
      <pc:sldChg chg="add del">
        <pc:chgData name="Juan Caballero" userId="62a79988-00cc-43b5-bc96-b6823df23423" providerId="ADAL" clId="{37227F00-C3BA-451E-B066-B6F491C33274}" dt="2019-11-05T11:35:41.487" v="3630" actId="2696"/>
        <pc:sldMkLst>
          <pc:docMk/>
          <pc:sldMk cId="3146434213" sldId="432"/>
        </pc:sldMkLst>
      </pc:sldChg>
      <pc:sldChg chg="del">
        <pc:chgData name="Juan Caballero" userId="62a79988-00cc-43b5-bc96-b6823df23423" providerId="ADAL" clId="{37227F00-C3BA-451E-B066-B6F491C33274}" dt="2019-10-18T13:33:53.489" v="442" actId="2696"/>
        <pc:sldMkLst>
          <pc:docMk/>
          <pc:sldMk cId="59121914" sldId="435"/>
        </pc:sldMkLst>
      </pc:sldChg>
      <pc:sldChg chg="addSp add del">
        <pc:chgData name="Juan Caballero" userId="62a79988-00cc-43b5-bc96-b6823df23423" providerId="ADAL" clId="{37227F00-C3BA-451E-B066-B6F491C33274}" dt="2019-11-05T11:09:04.198" v="3030" actId="2696"/>
        <pc:sldMkLst>
          <pc:docMk/>
          <pc:sldMk cId="664953780" sldId="436"/>
        </pc:sldMkLst>
        <pc:spChg chg="add">
          <ac:chgData name="Juan Caballero" userId="62a79988-00cc-43b5-bc96-b6823df23423" providerId="ADAL" clId="{37227F00-C3BA-451E-B066-B6F491C33274}" dt="2019-11-05T07:31:34.786" v="1818"/>
          <ac:spMkLst>
            <pc:docMk/>
            <pc:sldMk cId="664953780" sldId="436"/>
            <ac:spMk id="60" creationId="{79F34FB7-45EB-444C-91CE-C37A99A4B7AD}"/>
          </ac:spMkLst>
        </pc:spChg>
      </pc:sldChg>
      <pc:sldChg chg="addSp delSp modSp add addAnim delAnim modAnim">
        <pc:chgData name="Juan Caballero" userId="62a79988-00cc-43b5-bc96-b6823df23423" providerId="ADAL" clId="{37227F00-C3BA-451E-B066-B6F491C33274}" dt="2019-11-05T13:28:29.931" v="4857" actId="207"/>
        <pc:sldMkLst>
          <pc:docMk/>
          <pc:sldMk cId="1934256050" sldId="436"/>
        </pc:sldMkLst>
        <pc:spChg chg="mod">
          <ac:chgData name="Juan Caballero" userId="62a79988-00cc-43b5-bc96-b6823df23423" providerId="ADAL" clId="{37227F00-C3BA-451E-B066-B6F491C33274}" dt="2019-11-05T11:36:39.554" v="3647" actId="1076"/>
          <ac:spMkLst>
            <pc:docMk/>
            <pc:sldMk cId="1934256050" sldId="436"/>
            <ac:spMk id="22" creationId="{6E83CEF7-27CE-419B-9A0D-0A16A80AD557}"/>
          </ac:spMkLst>
        </pc:spChg>
        <pc:spChg chg="del">
          <ac:chgData name="Juan Caballero" userId="62a79988-00cc-43b5-bc96-b6823df23423" providerId="ADAL" clId="{37227F00-C3BA-451E-B066-B6F491C33274}" dt="2019-11-05T11:36:25.498" v="3639" actId="478"/>
          <ac:spMkLst>
            <pc:docMk/>
            <pc:sldMk cId="1934256050" sldId="436"/>
            <ac:spMk id="23" creationId="{053C47CC-9555-458D-A0F1-6579197C6444}"/>
          </ac:spMkLst>
        </pc:spChg>
        <pc:spChg chg="del">
          <ac:chgData name="Juan Caballero" userId="62a79988-00cc-43b5-bc96-b6823df23423" providerId="ADAL" clId="{37227F00-C3BA-451E-B066-B6F491C33274}" dt="2019-11-05T11:36:28.693" v="3642" actId="478"/>
          <ac:spMkLst>
            <pc:docMk/>
            <pc:sldMk cId="1934256050" sldId="436"/>
            <ac:spMk id="24" creationId="{88DE2F2F-10BF-43F7-8D50-DCCC41978E77}"/>
          </ac:spMkLst>
        </pc:spChg>
        <pc:spChg chg="add del">
          <ac:chgData name="Juan Caballero" userId="62a79988-00cc-43b5-bc96-b6823df23423" providerId="ADAL" clId="{37227F00-C3BA-451E-B066-B6F491C33274}" dt="2019-11-05T11:38:37.658" v="3693" actId="478"/>
          <ac:spMkLst>
            <pc:docMk/>
            <pc:sldMk cId="1934256050" sldId="436"/>
            <ac:spMk id="33" creationId="{52CEA637-3B93-40AD-AD20-6CBEB50D8891}"/>
          </ac:spMkLst>
        </pc:spChg>
        <pc:spChg chg="mod">
          <ac:chgData name="Juan Caballero" userId="62a79988-00cc-43b5-bc96-b6823df23423" providerId="ADAL" clId="{37227F00-C3BA-451E-B066-B6F491C33274}" dt="2019-11-05T11:39:27.802" v="3724" actId="20577"/>
          <ac:spMkLst>
            <pc:docMk/>
            <pc:sldMk cId="1934256050" sldId="436"/>
            <ac:spMk id="35" creationId="{B672E8D9-C7E2-445F-86A9-DA979C86A553}"/>
          </ac:spMkLst>
        </pc:spChg>
        <pc:spChg chg="mod">
          <ac:chgData name="Juan Caballero" userId="62a79988-00cc-43b5-bc96-b6823df23423" providerId="ADAL" clId="{37227F00-C3BA-451E-B066-B6F491C33274}" dt="2019-11-05T11:39:35.862" v="3750" actId="20577"/>
          <ac:spMkLst>
            <pc:docMk/>
            <pc:sldMk cId="1934256050" sldId="436"/>
            <ac:spMk id="36" creationId="{7F97E4BF-BDD3-4B9E-A65B-F9C08FA5DFA2}"/>
          </ac:spMkLst>
        </pc:spChg>
        <pc:spChg chg="mod">
          <ac:chgData name="Juan Caballero" userId="62a79988-00cc-43b5-bc96-b6823df23423" providerId="ADAL" clId="{37227F00-C3BA-451E-B066-B6F491C33274}" dt="2019-11-05T11:38:19.203" v="3686" actId="1076"/>
          <ac:spMkLst>
            <pc:docMk/>
            <pc:sldMk cId="1934256050" sldId="436"/>
            <ac:spMk id="39" creationId="{FE41174D-1244-4D74-8EB4-BA828615543A}"/>
          </ac:spMkLst>
        </pc:spChg>
        <pc:spChg chg="mod">
          <ac:chgData name="Juan Caballero" userId="62a79988-00cc-43b5-bc96-b6823df23423" providerId="ADAL" clId="{37227F00-C3BA-451E-B066-B6F491C33274}" dt="2019-11-05T11:38:11.665" v="3684" actId="1076"/>
          <ac:spMkLst>
            <pc:docMk/>
            <pc:sldMk cId="1934256050" sldId="436"/>
            <ac:spMk id="40" creationId="{DC1D8763-C56C-4EC4-B23D-D3D7C0857C92}"/>
          </ac:spMkLst>
        </pc:spChg>
        <pc:spChg chg="mod">
          <ac:chgData name="Juan Caballero" userId="62a79988-00cc-43b5-bc96-b6823df23423" providerId="ADAL" clId="{37227F00-C3BA-451E-B066-B6F491C33274}" dt="2019-11-05T11:39:47.686" v="3754" actId="20577"/>
          <ac:spMkLst>
            <pc:docMk/>
            <pc:sldMk cId="1934256050" sldId="436"/>
            <ac:spMk id="54" creationId="{04D00893-57A0-4C30-A9C3-41087F3F6C71}"/>
          </ac:spMkLst>
        </pc:spChg>
        <pc:spChg chg="mod">
          <ac:chgData name="Juan Caballero" userId="62a79988-00cc-43b5-bc96-b6823df23423" providerId="ADAL" clId="{37227F00-C3BA-451E-B066-B6F491C33274}" dt="2019-11-05T11:39:53.382" v="3756" actId="20577"/>
          <ac:spMkLst>
            <pc:docMk/>
            <pc:sldMk cId="1934256050" sldId="436"/>
            <ac:spMk id="58" creationId="{AEB3F90C-C2CF-4F63-8CBD-908DDF666F2F}"/>
          </ac:spMkLst>
        </pc:spChg>
        <pc:spChg chg="mod">
          <ac:chgData name="Juan Caballero" userId="62a79988-00cc-43b5-bc96-b6823df23423" providerId="ADAL" clId="{37227F00-C3BA-451E-B066-B6F491C33274}" dt="2019-11-05T11:39:44.766" v="3752" actId="20577"/>
          <ac:spMkLst>
            <pc:docMk/>
            <pc:sldMk cId="1934256050" sldId="436"/>
            <ac:spMk id="59" creationId="{C65F0FC1-A6A8-45DB-A465-32C1134EB9C4}"/>
          </ac:spMkLst>
        </pc:spChg>
        <pc:spChg chg="del">
          <ac:chgData name="Juan Caballero" userId="62a79988-00cc-43b5-bc96-b6823df23423" providerId="ADAL" clId="{37227F00-C3BA-451E-B066-B6F491C33274}" dt="2019-11-05T11:35:51.785" v="3633" actId="478"/>
          <ac:spMkLst>
            <pc:docMk/>
            <pc:sldMk cId="1934256050" sldId="436"/>
            <ac:spMk id="60" creationId="{79F34FB7-45EB-444C-91CE-C37A99A4B7AD}"/>
          </ac:spMkLst>
        </pc:spChg>
        <pc:spChg chg="mod">
          <ac:chgData name="Juan Caballero" userId="62a79988-00cc-43b5-bc96-b6823df23423" providerId="ADAL" clId="{37227F00-C3BA-451E-B066-B6F491C33274}" dt="2019-11-05T11:39:58.325" v="3758" actId="20577"/>
          <ac:spMkLst>
            <pc:docMk/>
            <pc:sldMk cId="1934256050" sldId="436"/>
            <ac:spMk id="63" creationId="{595C7B0D-BCEF-4AE3-B6C4-BB8A77A3D99D}"/>
          </ac:spMkLst>
        </pc:spChg>
        <pc:spChg chg="mod">
          <ac:chgData name="Juan Caballero" userId="62a79988-00cc-43b5-bc96-b6823df23423" providerId="ADAL" clId="{37227F00-C3BA-451E-B066-B6F491C33274}" dt="2019-11-05T11:40:05.162" v="3762" actId="20577"/>
          <ac:spMkLst>
            <pc:docMk/>
            <pc:sldMk cId="1934256050" sldId="436"/>
            <ac:spMk id="67" creationId="{08F164C0-8762-4AA3-BB00-899F370B68D0}"/>
          </ac:spMkLst>
        </pc:spChg>
        <pc:spChg chg="add mod">
          <ac:chgData name="Juan Caballero" userId="62a79988-00cc-43b5-bc96-b6823df23423" providerId="ADAL" clId="{37227F00-C3BA-451E-B066-B6F491C33274}" dt="2019-11-05T13:28:29.931" v="4857" actId="207"/>
          <ac:spMkLst>
            <pc:docMk/>
            <pc:sldMk cId="1934256050" sldId="436"/>
            <ac:spMk id="68" creationId="{DCE9D10C-29C5-46BE-A2E3-F3E97608C752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73" creationId="{7B96A5BF-E5EF-4B66-A0C0-A68095520AE7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74" creationId="{403A7018-5216-4BE2-B8E4-BD498FE40A60}"/>
          </ac:spMkLst>
        </pc:spChg>
        <pc:spChg chg="del">
          <ac:chgData name="Juan Caballero" userId="62a79988-00cc-43b5-bc96-b6823df23423" providerId="ADAL" clId="{37227F00-C3BA-451E-B066-B6F491C33274}" dt="2019-11-05T11:36:25.498" v="3639" actId="478"/>
          <ac:spMkLst>
            <pc:docMk/>
            <pc:sldMk cId="1934256050" sldId="436"/>
            <ac:spMk id="75" creationId="{007A9973-E654-420F-B3C5-33D8EA04191C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79" creationId="{A248FF0E-AEEF-4279-9888-22393E291597}"/>
          </ac:spMkLst>
        </pc:spChg>
        <pc:spChg chg="mod">
          <ac:chgData name="Juan Caballero" userId="62a79988-00cc-43b5-bc96-b6823df23423" providerId="ADAL" clId="{37227F00-C3BA-451E-B066-B6F491C33274}" dt="2019-11-05T11:40:01.922" v="3760" actId="20577"/>
          <ac:spMkLst>
            <pc:docMk/>
            <pc:sldMk cId="1934256050" sldId="436"/>
            <ac:spMk id="80" creationId="{84BD64C3-D38A-459F-9F36-55969AAF952D}"/>
          </ac:spMkLst>
        </pc:spChg>
        <pc:spChg chg="mod">
          <ac:chgData name="Juan Caballero" userId="62a79988-00cc-43b5-bc96-b6823df23423" providerId="ADAL" clId="{37227F00-C3BA-451E-B066-B6F491C33274}" dt="2019-11-05T11:36:47.325" v="3648" actId="1076"/>
          <ac:spMkLst>
            <pc:docMk/>
            <pc:sldMk cId="1934256050" sldId="436"/>
            <ac:spMk id="83" creationId="{87A16D15-3ACA-4322-B40C-F4732986A3BC}"/>
          </ac:spMkLst>
        </pc:spChg>
        <pc:spChg chg="del">
          <ac:chgData name="Juan Caballero" userId="62a79988-00cc-43b5-bc96-b6823df23423" providerId="ADAL" clId="{37227F00-C3BA-451E-B066-B6F491C33274}" dt="2019-11-05T11:36:25.498" v="3639" actId="478"/>
          <ac:spMkLst>
            <pc:docMk/>
            <pc:sldMk cId="1934256050" sldId="436"/>
            <ac:spMk id="84" creationId="{5FAE0628-BACF-435E-825D-6C5141513B01}"/>
          </ac:spMkLst>
        </pc:spChg>
        <pc:grpChg chg="mod">
          <ac:chgData name="Juan Caballero" userId="62a79988-00cc-43b5-bc96-b6823df23423" providerId="ADAL" clId="{37227F00-C3BA-451E-B066-B6F491C33274}" dt="2019-11-05T11:38:23.883" v="3689" actId="1036"/>
          <ac:grpSpMkLst>
            <pc:docMk/>
            <pc:sldMk cId="1934256050" sldId="436"/>
            <ac:grpSpMk id="86" creationId="{A524395B-284D-4E5A-811C-31660EFDB162}"/>
          </ac:grpSpMkLst>
        </pc:grpChg>
        <pc:grpChg chg="del">
          <ac:chgData name="Juan Caballero" userId="62a79988-00cc-43b5-bc96-b6823df23423" providerId="ADAL" clId="{37227F00-C3BA-451E-B066-B6F491C33274}" dt="2019-11-05T11:38:29.196" v="3690" actId="478"/>
          <ac:grpSpMkLst>
            <pc:docMk/>
            <pc:sldMk cId="1934256050" sldId="436"/>
            <ac:grpSpMk id="88" creationId="{AA42D3A5-6400-4CDB-934A-A331D6293F15}"/>
          </ac:grpSpMkLst>
        </pc:grpChg>
        <pc:grpChg chg="add del">
          <ac:chgData name="Juan Caballero" userId="62a79988-00cc-43b5-bc96-b6823df23423" providerId="ADAL" clId="{37227F00-C3BA-451E-B066-B6F491C33274}" dt="2019-11-05T11:38:45.893" v="3695" actId="478"/>
          <ac:grpSpMkLst>
            <pc:docMk/>
            <pc:sldMk cId="1934256050" sldId="436"/>
            <ac:grpSpMk id="89" creationId="{011868E5-8337-4A3D-8852-55B9D6301671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0" creationId="{12230998-48F4-47BC-8667-84112C4A2A48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1" creationId="{68BEDA80-AF3B-44DD-9B90-1FDB804ADC3F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2" creationId="{6A293150-80E4-447D-85C6-452D7AD82804}"/>
          </ac:grpSpMkLst>
        </pc:grpChg>
        <pc:grpChg chg="del">
          <ac:chgData name="Juan Caballero" userId="62a79988-00cc-43b5-bc96-b6823df23423" providerId="ADAL" clId="{37227F00-C3BA-451E-B066-B6F491C33274}" dt="2019-11-05T11:36:25.498" v="3639" actId="478"/>
          <ac:grpSpMkLst>
            <pc:docMk/>
            <pc:sldMk cId="1934256050" sldId="436"/>
            <ac:grpSpMk id="93" creationId="{788F66C9-8753-494E-8CA5-A7F8A98D4441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4" creationId="{2F241121-3594-445F-BBB0-068BF3DF56B0}"/>
          </ac:grpSpMkLst>
        </pc:grpChg>
        <pc:grpChg chg="mod">
          <ac:chgData name="Juan Caballero" userId="62a79988-00cc-43b5-bc96-b6823df23423" providerId="ADAL" clId="{37227F00-C3BA-451E-B066-B6F491C33274}" dt="2019-11-05T11:36:47.325" v="3648" actId="1076"/>
          <ac:grpSpMkLst>
            <pc:docMk/>
            <pc:sldMk cId="1934256050" sldId="436"/>
            <ac:grpSpMk id="95" creationId="{9D431487-9A78-4D36-9CB7-FE318B53966E}"/>
          </ac:grpSpMkLst>
        </pc:grpChg>
        <pc:grpChg chg="del">
          <ac:chgData name="Juan Caballero" userId="62a79988-00cc-43b5-bc96-b6823df23423" providerId="ADAL" clId="{37227F00-C3BA-451E-B066-B6F491C33274}" dt="2019-11-05T11:36:26.995" v="3640" actId="478"/>
          <ac:grpSpMkLst>
            <pc:docMk/>
            <pc:sldMk cId="1934256050" sldId="436"/>
            <ac:grpSpMk id="96" creationId="{94A47F45-D185-440F-8B14-F0CEED871A0A}"/>
          </ac:grpSpMkLst>
        </pc:grpChg>
        <pc:picChg chg="del">
          <ac:chgData name="Juan Caballero" userId="62a79988-00cc-43b5-bc96-b6823df23423" providerId="ADAL" clId="{37227F00-C3BA-451E-B066-B6F491C33274}" dt="2019-11-05T11:36:28.255" v="3641" actId="478"/>
          <ac:picMkLst>
            <pc:docMk/>
            <pc:sldMk cId="1934256050" sldId="436"/>
            <ac:picMk id="25" creationId="{E134C3EB-F94A-458A-AB7E-A9205F35905B}"/>
          </ac:picMkLst>
        </pc:picChg>
        <pc:picChg chg="del">
          <ac:chgData name="Juan Caballero" userId="62a79988-00cc-43b5-bc96-b6823df23423" providerId="ADAL" clId="{37227F00-C3BA-451E-B066-B6F491C33274}" dt="2019-11-05T11:36:25.498" v="3639" actId="478"/>
          <ac:picMkLst>
            <pc:docMk/>
            <pc:sldMk cId="1934256050" sldId="436"/>
            <ac:picMk id="26" creationId="{6C076A5E-DA8B-47A1-8C14-869B5D4F3D8A}"/>
          </ac:picMkLst>
        </pc:picChg>
        <pc:picChg chg="del">
          <ac:chgData name="Juan Caballero" userId="62a79988-00cc-43b5-bc96-b6823df23423" providerId="ADAL" clId="{37227F00-C3BA-451E-B066-B6F491C33274}" dt="2019-11-05T11:38:29.196" v="3690" actId="478"/>
          <ac:picMkLst>
            <pc:docMk/>
            <pc:sldMk cId="1934256050" sldId="436"/>
            <ac:picMk id="37" creationId="{C90D9645-E0C2-4205-935E-51FBAE8F9E83}"/>
          </ac:picMkLst>
        </pc:picChg>
        <pc:picChg chg="add del">
          <ac:chgData name="Juan Caballero" userId="62a79988-00cc-43b5-bc96-b6823df23423" providerId="ADAL" clId="{37227F00-C3BA-451E-B066-B6F491C33274}" dt="2019-11-05T11:38:45.893" v="3695" actId="478"/>
          <ac:picMkLst>
            <pc:docMk/>
            <pc:sldMk cId="1934256050" sldId="436"/>
            <ac:picMk id="38" creationId="{F03FF23F-340B-4D8E-B143-18FE367F1EEF}"/>
          </ac:picMkLst>
        </pc:picChg>
        <pc:picChg chg="add">
          <ac:chgData name="Juan Caballero" userId="62a79988-00cc-43b5-bc96-b6823df23423" providerId="ADAL" clId="{37227F00-C3BA-451E-B066-B6F491C33274}" dt="2019-11-05T11:36:55.034" v="3649"/>
          <ac:picMkLst>
            <pc:docMk/>
            <pc:sldMk cId="1934256050" sldId="436"/>
            <ac:picMk id="61" creationId="{317F69D3-CB36-45A4-9D25-FF4376DEE0EE}"/>
          </ac:picMkLst>
        </pc:picChg>
        <pc:cxnChg chg="add del mod">
          <ac:chgData name="Juan Caballero" userId="62a79988-00cc-43b5-bc96-b6823df23423" providerId="ADAL" clId="{37227F00-C3BA-451E-B066-B6F491C33274}" dt="2019-11-05T11:36:47.325" v="3648" actId="1076"/>
          <ac:cxnSpMkLst>
            <pc:docMk/>
            <pc:sldMk cId="1934256050" sldId="436"/>
            <ac:cxnSpMk id="29" creationId="{9486BCCB-5419-4362-AC87-86DAEFFB5454}"/>
          </ac:cxnSpMkLst>
        </pc:cxnChg>
        <pc:cxnChg chg="del">
          <ac:chgData name="Juan Caballero" userId="62a79988-00cc-43b5-bc96-b6823df23423" providerId="ADAL" clId="{37227F00-C3BA-451E-B066-B6F491C33274}" dt="2019-11-05T11:36:25.498" v="3639" actId="478"/>
          <ac:cxnSpMkLst>
            <pc:docMk/>
            <pc:sldMk cId="1934256050" sldId="436"/>
            <ac:cxnSpMk id="46" creationId="{5A6069D7-E32A-42D1-8F9B-CA5509D010F7}"/>
          </ac:cxnSpMkLst>
        </pc:cxnChg>
      </pc:sldChg>
      <pc:sldChg chg="del">
        <pc:chgData name="Juan Caballero" userId="62a79988-00cc-43b5-bc96-b6823df23423" providerId="ADAL" clId="{37227F00-C3BA-451E-B066-B6F491C33274}" dt="2019-10-18T13:37:46.066" v="578" actId="2696"/>
        <pc:sldMkLst>
          <pc:docMk/>
          <pc:sldMk cId="2187812001" sldId="436"/>
        </pc:sldMkLst>
      </pc:sldChg>
      <pc:sldChg chg="add del">
        <pc:chgData name="Juan Caballero" userId="62a79988-00cc-43b5-bc96-b6823df23423" providerId="ADAL" clId="{37227F00-C3BA-451E-B066-B6F491C33274}" dt="2019-11-05T11:35:43.856" v="3631" actId="2696"/>
        <pc:sldMkLst>
          <pc:docMk/>
          <pc:sldMk cId="2593724655" sldId="436"/>
        </pc:sldMkLst>
      </pc:sldChg>
      <pc:sldChg chg="add del">
        <pc:chgData name="Juan Caballero" userId="62a79988-00cc-43b5-bc96-b6823df23423" providerId="ADAL" clId="{37227F00-C3BA-451E-B066-B6F491C33274}" dt="2019-10-25T10:28:44.385" v="1618" actId="2696"/>
        <pc:sldMkLst>
          <pc:docMk/>
          <pc:sldMk cId="3041618759" sldId="436"/>
        </pc:sldMkLst>
      </pc:sldChg>
      <pc:sldChg chg="del">
        <pc:chgData name="Juan Caballero" userId="62a79988-00cc-43b5-bc96-b6823df23423" providerId="ADAL" clId="{37227F00-C3BA-451E-B066-B6F491C33274}" dt="2019-10-18T13:37:49.986" v="581" actId="2696"/>
        <pc:sldMkLst>
          <pc:docMk/>
          <pc:sldMk cId="1900349708" sldId="437"/>
        </pc:sldMkLst>
      </pc:sldChg>
      <pc:sldChg chg="add del">
        <pc:chgData name="Juan Caballero" userId="62a79988-00cc-43b5-bc96-b6823df23423" providerId="ADAL" clId="{37227F00-C3BA-451E-B066-B6F491C33274}" dt="2019-10-25T10:28:44.626" v="1630" actId="2696"/>
        <pc:sldMkLst>
          <pc:docMk/>
          <pc:sldMk cId="2378340236" sldId="437"/>
        </pc:sldMkLst>
      </pc:sldChg>
      <pc:sldChg chg="addSp delSp modSp add">
        <pc:chgData name="Juan Caballero" userId="62a79988-00cc-43b5-bc96-b6823df23423" providerId="ADAL" clId="{37227F00-C3BA-451E-B066-B6F491C33274}" dt="2019-11-05T11:47:03.756" v="4009" actId="208"/>
        <pc:sldMkLst>
          <pc:docMk/>
          <pc:sldMk cId="3361402874" sldId="437"/>
        </pc:sldMkLst>
        <pc:spChg chg="del mod">
          <ac:chgData name="Juan Caballero" userId="62a79988-00cc-43b5-bc96-b6823df23423" providerId="ADAL" clId="{37227F00-C3BA-451E-B066-B6F491C33274}" dt="2019-11-05T11:44:42.254" v="3944" actId="478"/>
          <ac:spMkLst>
            <pc:docMk/>
            <pc:sldMk cId="3361402874" sldId="437"/>
            <ac:spMk id="2" creationId="{6D148E84-FD14-45D6-9C81-6BA76261BE57}"/>
          </ac:spMkLst>
        </pc:spChg>
        <pc:spChg chg="add del mod">
          <ac:chgData name="Juan Caballero" userId="62a79988-00cc-43b5-bc96-b6823df23423" providerId="ADAL" clId="{37227F00-C3BA-451E-B066-B6F491C33274}" dt="2019-11-05T11:44:39.788" v="3941" actId="478"/>
          <ac:spMkLst>
            <pc:docMk/>
            <pc:sldMk cId="3361402874" sldId="437"/>
            <ac:spMk id="3" creationId="{617BFB84-9812-47FA-86A2-8A3E008EACB1}"/>
          </ac:spMkLst>
        </pc:spChg>
        <pc:spChg chg="del mod">
          <ac:chgData name="Juan Caballero" userId="62a79988-00cc-43b5-bc96-b6823df23423" providerId="ADAL" clId="{37227F00-C3BA-451E-B066-B6F491C33274}" dt="2019-11-05T11:44:41.558" v="3943" actId="478"/>
          <ac:spMkLst>
            <pc:docMk/>
            <pc:sldMk cId="3361402874" sldId="437"/>
            <ac:spMk id="4" creationId="{5900F6F6-D9B2-468E-AD3E-709C1CC81E57}"/>
          </ac:spMkLst>
        </pc:spChg>
        <pc:spChg chg="add del mod">
          <ac:chgData name="Juan Caballero" userId="62a79988-00cc-43b5-bc96-b6823df23423" providerId="ADAL" clId="{37227F00-C3BA-451E-B066-B6F491C33274}" dt="2019-11-05T11:44:39.788" v="3941" actId="478"/>
          <ac:spMkLst>
            <pc:docMk/>
            <pc:sldMk cId="3361402874" sldId="437"/>
            <ac:spMk id="5" creationId="{4D0D6945-D768-421F-B051-3EBB690ED4B7}"/>
          </ac:spMkLst>
        </pc:spChg>
        <pc:spChg chg="del mod">
          <ac:chgData name="Juan Caballero" userId="62a79988-00cc-43b5-bc96-b6823df23423" providerId="ADAL" clId="{37227F00-C3BA-451E-B066-B6F491C33274}" dt="2019-11-05T11:44:41.148" v="3942" actId="478"/>
          <ac:spMkLst>
            <pc:docMk/>
            <pc:sldMk cId="3361402874" sldId="437"/>
            <ac:spMk id="6" creationId="{A30AB3B2-635B-428D-90B4-58B1650AA5AB}"/>
          </ac:spMkLst>
        </pc:spChg>
        <pc:spChg chg="mod">
          <ac:chgData name="Juan Caballero" userId="62a79988-00cc-43b5-bc96-b6823df23423" providerId="ADAL" clId="{37227F00-C3BA-451E-B066-B6F491C33274}" dt="2019-11-05T11:46:12.437" v="3992" actId="20577"/>
          <ac:spMkLst>
            <pc:docMk/>
            <pc:sldMk cId="3361402874" sldId="437"/>
            <ac:spMk id="7" creationId="{C5122FF8-8DC6-476E-A815-035FC67F15E1}"/>
          </ac:spMkLst>
        </pc:spChg>
        <pc:spChg chg="mod">
          <ac:chgData name="Juan Caballero" userId="62a79988-00cc-43b5-bc96-b6823df23423" providerId="ADAL" clId="{37227F00-C3BA-451E-B066-B6F491C33274}" dt="2019-11-05T11:46:28.067" v="4002" actId="1038"/>
          <ac:spMkLst>
            <pc:docMk/>
            <pc:sldMk cId="3361402874" sldId="437"/>
            <ac:spMk id="8" creationId="{931FE7AF-84D8-4B89-93BC-9B88F1698957}"/>
          </ac:spMkLst>
        </pc:spChg>
        <pc:spChg chg="add del mod ord">
          <ac:chgData name="Juan Caballero" userId="62a79988-00cc-43b5-bc96-b6823df23423" providerId="ADAL" clId="{37227F00-C3BA-451E-B066-B6F491C33274}" dt="2019-11-05T11:44:39.788" v="3941" actId="478"/>
          <ac:spMkLst>
            <pc:docMk/>
            <pc:sldMk cId="3361402874" sldId="437"/>
            <ac:spMk id="10" creationId="{BCE95624-F4BE-4EED-B06E-9CB03BFBC8EC}"/>
          </ac:spMkLst>
        </pc:spChg>
        <pc:spChg chg="add del">
          <ac:chgData name="Juan Caballero" userId="62a79988-00cc-43b5-bc96-b6823df23423" providerId="ADAL" clId="{37227F00-C3BA-451E-B066-B6F491C33274}" dt="2019-11-05T11:41:54.080" v="3777" actId="478"/>
          <ac:spMkLst>
            <pc:docMk/>
            <pc:sldMk cId="3361402874" sldId="437"/>
            <ac:spMk id="20" creationId="{A6C77400-CFEE-4A76-B921-C12561BA0C1A}"/>
          </ac:spMkLst>
        </pc:spChg>
        <pc:spChg chg="add mod">
          <ac:chgData name="Juan Caballero" userId="62a79988-00cc-43b5-bc96-b6823df23423" providerId="ADAL" clId="{37227F00-C3BA-451E-B066-B6F491C33274}" dt="2019-11-05T11:46:28.067" v="4002" actId="1038"/>
          <ac:spMkLst>
            <pc:docMk/>
            <pc:sldMk cId="3361402874" sldId="437"/>
            <ac:spMk id="21" creationId="{2AE553CF-6A0E-4F42-80C9-318E279D662B}"/>
          </ac:spMkLst>
        </pc:spChg>
        <pc:picChg chg="mod">
          <ac:chgData name="Juan Caballero" userId="62a79988-00cc-43b5-bc96-b6823df23423" providerId="ADAL" clId="{37227F00-C3BA-451E-B066-B6F491C33274}" dt="2019-11-05T11:46:28.067" v="4002" actId="1038"/>
          <ac:picMkLst>
            <pc:docMk/>
            <pc:sldMk cId="3361402874" sldId="437"/>
            <ac:picMk id="9" creationId="{A7FDC327-4FDE-48BC-848D-FCF676B4348C}"/>
          </ac:picMkLst>
        </pc:picChg>
        <pc:picChg chg="mod">
          <ac:chgData name="Juan Caballero" userId="62a79988-00cc-43b5-bc96-b6823df23423" providerId="ADAL" clId="{37227F00-C3BA-451E-B066-B6F491C33274}" dt="2019-11-05T11:44:51.409" v="3948" actId="1038"/>
          <ac:picMkLst>
            <pc:docMk/>
            <pc:sldMk cId="3361402874" sldId="437"/>
            <ac:picMk id="11" creationId="{0CCC5B4F-14B2-442B-86C0-44A785CEA7C3}"/>
          </ac:picMkLst>
        </pc:picChg>
        <pc:picChg chg="add del mod">
          <ac:chgData name="Juan Caballero" userId="62a79988-00cc-43b5-bc96-b6823df23423" providerId="ADAL" clId="{37227F00-C3BA-451E-B066-B6F491C33274}" dt="2019-11-05T11:46:53.057" v="4007" actId="478"/>
          <ac:picMkLst>
            <pc:docMk/>
            <pc:sldMk cId="3361402874" sldId="437"/>
            <ac:picMk id="22" creationId="{BCD655DF-442C-4971-8591-83BB2216A634}"/>
          </ac:picMkLst>
        </pc:picChg>
        <pc:picChg chg="add mod">
          <ac:chgData name="Juan Caballero" userId="62a79988-00cc-43b5-bc96-b6823df23423" providerId="ADAL" clId="{37227F00-C3BA-451E-B066-B6F491C33274}" dt="2019-11-05T11:46:59.876" v="4008" actId="1076"/>
          <ac:picMkLst>
            <pc:docMk/>
            <pc:sldMk cId="3361402874" sldId="437"/>
            <ac:picMk id="26" creationId="{B60B57F0-DD6B-4886-87E1-619C27C296C1}"/>
          </ac:picMkLst>
        </pc:picChg>
        <pc:cxnChg chg="add del mod">
          <ac:chgData name="Juan Caballero" userId="62a79988-00cc-43b5-bc96-b6823df23423" providerId="ADAL" clId="{37227F00-C3BA-451E-B066-B6F491C33274}" dt="2019-11-05T11:46:20.627" v="3993" actId="14100"/>
          <ac:cxnSpMkLst>
            <pc:docMk/>
            <pc:sldMk cId="3361402874" sldId="437"/>
            <ac:cxnSpMk id="12" creationId="{94FF9622-C483-42BB-BA15-C2688046C07A}"/>
          </ac:cxnSpMkLst>
        </pc:cxnChg>
        <pc:cxnChg chg="mod">
          <ac:chgData name="Juan Caballero" userId="62a79988-00cc-43b5-bc96-b6823df23423" providerId="ADAL" clId="{37227F00-C3BA-451E-B066-B6F491C33274}" dt="2019-11-05T11:46:28.067" v="4002" actId="1038"/>
          <ac:cxnSpMkLst>
            <pc:docMk/>
            <pc:sldMk cId="3361402874" sldId="437"/>
            <ac:cxnSpMk id="13" creationId="{1251AA53-D6E1-4FFF-A0F3-950D36790828}"/>
          </ac:cxnSpMkLst>
        </pc:cxnChg>
        <pc:cxnChg chg="add mod">
          <ac:chgData name="Juan Caballero" userId="62a79988-00cc-43b5-bc96-b6823df23423" providerId="ADAL" clId="{37227F00-C3BA-451E-B066-B6F491C33274}" dt="2019-11-05T11:47:03.756" v="4009" actId="208"/>
          <ac:cxnSpMkLst>
            <pc:docMk/>
            <pc:sldMk cId="3361402874" sldId="437"/>
            <ac:cxnSpMk id="23" creationId="{EEEFFB5B-436F-4D43-AFD9-94733D91730F}"/>
          </ac:cxnSpMkLst>
        </pc:cxnChg>
      </pc:sldChg>
      <pc:sldChg chg="addSp delSp modSp add addCm delCm">
        <pc:chgData name="Juan Caballero" userId="62a79988-00cc-43b5-bc96-b6823df23423" providerId="ADAL" clId="{37227F00-C3BA-451E-B066-B6F491C33274}" dt="2019-11-05T11:49:46.730" v="4044" actId="1076"/>
        <pc:sldMkLst>
          <pc:docMk/>
          <pc:sldMk cId="2364124481" sldId="438"/>
        </pc:sldMkLst>
        <pc:spChg chg="mod">
          <ac:chgData name="Juan Caballero" userId="62a79988-00cc-43b5-bc96-b6823df23423" providerId="ADAL" clId="{37227F00-C3BA-451E-B066-B6F491C33274}" dt="2019-11-05T11:48:50.003" v="4028" actId="1036"/>
          <ac:spMkLst>
            <pc:docMk/>
            <pc:sldMk cId="2364124481" sldId="438"/>
            <ac:spMk id="7" creationId="{1E72E964-0DA8-4F20-AC4F-9B21A6E60D16}"/>
          </ac:spMkLst>
        </pc:spChg>
        <pc:spChg chg="add del">
          <ac:chgData name="Juan Caballero" userId="62a79988-00cc-43b5-bc96-b6823df23423" providerId="ADAL" clId="{37227F00-C3BA-451E-B066-B6F491C33274}" dt="2019-11-05T11:47:08.836" v="4010" actId="478"/>
          <ac:spMkLst>
            <pc:docMk/>
            <pc:sldMk cId="2364124481" sldId="438"/>
            <ac:spMk id="9" creationId="{0A5399CD-192B-4D35-ACAF-8332DF92F1AF}"/>
          </ac:spMkLst>
        </pc:spChg>
        <pc:picChg chg="del">
          <ac:chgData name="Juan Caballero" userId="62a79988-00cc-43b5-bc96-b6823df23423" providerId="ADAL" clId="{37227F00-C3BA-451E-B066-B6F491C33274}" dt="2019-11-05T11:48:15.292" v="4012" actId="478"/>
          <ac:picMkLst>
            <pc:docMk/>
            <pc:sldMk cId="2364124481" sldId="438"/>
            <ac:picMk id="2" creationId="{365A07AC-EC6A-4854-9B52-6F9520D178B4}"/>
          </ac:picMkLst>
        </pc:picChg>
        <pc:picChg chg="del">
          <ac:chgData name="Juan Caballero" userId="62a79988-00cc-43b5-bc96-b6823df23423" providerId="ADAL" clId="{37227F00-C3BA-451E-B066-B6F491C33274}" dt="2019-11-05T11:48:20.851" v="4015" actId="478"/>
          <ac:picMkLst>
            <pc:docMk/>
            <pc:sldMk cId="2364124481" sldId="438"/>
            <ac:picMk id="4" creationId="{11826CFB-D56F-437B-A2D2-D57D6FABF077}"/>
          </ac:picMkLst>
        </pc:picChg>
        <pc:picChg chg="del">
          <ac:chgData name="Juan Caballero" userId="62a79988-00cc-43b5-bc96-b6823df23423" providerId="ADAL" clId="{37227F00-C3BA-451E-B066-B6F491C33274}" dt="2019-11-05T11:48:15.724" v="4013" actId="478"/>
          <ac:picMkLst>
            <pc:docMk/>
            <pc:sldMk cId="2364124481" sldId="438"/>
            <ac:picMk id="5" creationId="{BB6118F8-B894-474C-89B4-562A0503B895}"/>
          </ac:picMkLst>
        </pc:picChg>
        <pc:picChg chg="del">
          <ac:chgData name="Juan Caballero" userId="62a79988-00cc-43b5-bc96-b6823df23423" providerId="ADAL" clId="{37227F00-C3BA-451E-B066-B6F491C33274}" dt="2019-11-05T11:48:21.267" v="4016" actId="478"/>
          <ac:picMkLst>
            <pc:docMk/>
            <pc:sldMk cId="2364124481" sldId="438"/>
            <ac:picMk id="6" creationId="{352BDB4F-7764-487F-BDE7-F183251928D8}"/>
          </ac:picMkLst>
        </pc:picChg>
        <pc:picChg chg="add mod modCrop">
          <ac:chgData name="Juan Caballero" userId="62a79988-00cc-43b5-bc96-b6823df23423" providerId="ADAL" clId="{37227F00-C3BA-451E-B066-B6F491C33274}" dt="2019-11-05T11:49:45.795" v="4043" actId="1076"/>
          <ac:picMkLst>
            <pc:docMk/>
            <pc:sldMk cId="2364124481" sldId="438"/>
            <ac:picMk id="10" creationId="{F897FB66-6A31-4FD8-B557-D5B2BD7653A1}"/>
          </ac:picMkLst>
        </pc:picChg>
        <pc:picChg chg="add mod modCrop">
          <ac:chgData name="Juan Caballero" userId="62a79988-00cc-43b5-bc96-b6823df23423" providerId="ADAL" clId="{37227F00-C3BA-451E-B066-B6F491C33274}" dt="2019-11-05T11:49:46.730" v="4044" actId="1076"/>
          <ac:picMkLst>
            <pc:docMk/>
            <pc:sldMk cId="2364124481" sldId="438"/>
            <ac:picMk id="11" creationId="{97D4D8C3-F6AF-4271-AE46-F2DA27879EC9}"/>
          </ac:picMkLst>
        </pc:picChg>
      </pc:sldChg>
      <pc:sldChg chg="add del">
        <pc:chgData name="Juan Caballero" userId="62a79988-00cc-43b5-bc96-b6823df23423" providerId="ADAL" clId="{37227F00-C3BA-451E-B066-B6F491C33274}" dt="2019-10-25T10:28:44.635" v="1631" actId="2696"/>
        <pc:sldMkLst>
          <pc:docMk/>
          <pc:sldMk cId="3430196839" sldId="438"/>
        </pc:sldMkLst>
      </pc:sldChg>
      <pc:sldChg chg="addSp del">
        <pc:chgData name="Juan Caballero" userId="62a79988-00cc-43b5-bc96-b6823df23423" providerId="ADAL" clId="{37227F00-C3BA-451E-B066-B6F491C33274}" dt="2019-11-05T12:24:08.995" v="4691" actId="2696"/>
        <pc:sldMkLst>
          <pc:docMk/>
          <pc:sldMk cId="717598360" sldId="439"/>
        </pc:sldMkLst>
        <pc:spChg chg="add">
          <ac:chgData name="Juan Caballero" userId="62a79988-00cc-43b5-bc96-b6823df23423" providerId="ADAL" clId="{37227F00-C3BA-451E-B066-B6F491C33274}" dt="2019-11-05T07:36:44.030" v="1880"/>
          <ac:spMkLst>
            <pc:docMk/>
            <pc:sldMk cId="717598360" sldId="439"/>
            <ac:spMk id="5" creationId="{F501902A-8F51-4DB5-8705-1CBBF1630965}"/>
          </ac:spMkLst>
        </pc:spChg>
      </pc:sldChg>
      <pc:sldChg chg="addSp del">
        <pc:chgData name="Juan Caballero" userId="62a79988-00cc-43b5-bc96-b6823df23423" providerId="ADAL" clId="{37227F00-C3BA-451E-B066-B6F491C33274}" dt="2019-11-05T12:24:39.914" v="4696" actId="2696"/>
        <pc:sldMkLst>
          <pc:docMk/>
          <pc:sldMk cId="3269897907" sldId="440"/>
        </pc:sldMkLst>
        <pc:spChg chg="add">
          <ac:chgData name="Juan Caballero" userId="62a79988-00cc-43b5-bc96-b6823df23423" providerId="ADAL" clId="{37227F00-C3BA-451E-B066-B6F491C33274}" dt="2019-11-05T07:36:56.943" v="1892"/>
          <ac:spMkLst>
            <pc:docMk/>
            <pc:sldMk cId="3269897907" sldId="440"/>
            <ac:spMk id="6" creationId="{0B3B982D-CD41-40C0-91E4-1520DE99B609}"/>
          </ac:spMkLst>
        </pc:spChg>
      </pc:sldChg>
      <pc:sldChg chg="addSp delSp modSp add">
        <pc:chgData name="Juan Caballero" userId="62a79988-00cc-43b5-bc96-b6823df23423" providerId="ADAL" clId="{37227F00-C3BA-451E-B066-B6F491C33274}" dt="2019-11-05T11:15:41.123" v="3203" actId="1076"/>
        <pc:sldMkLst>
          <pc:docMk/>
          <pc:sldMk cId="359004497" sldId="441"/>
        </pc:sldMkLst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3" creationId="{425169F6-7352-4458-B904-15023263019C}"/>
          </ac:spMkLst>
        </pc:spChg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4" creationId="{8D9453A9-22C5-4D77-9AFB-6E5AA0C6264C}"/>
          </ac:spMkLst>
        </pc:spChg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5" creationId="{D3277AC5-C5E0-4457-AD95-D7FEEE1738DF}"/>
          </ac:spMkLst>
        </pc:spChg>
        <pc:spChg chg="add del">
          <ac:chgData name="Juan Caballero" userId="62a79988-00cc-43b5-bc96-b6823df23423" providerId="ADAL" clId="{37227F00-C3BA-451E-B066-B6F491C33274}" dt="2019-11-05T11:12:53.578" v="3076" actId="478"/>
          <ac:spMkLst>
            <pc:docMk/>
            <pc:sldMk cId="359004497" sldId="441"/>
            <ac:spMk id="11" creationId="{89B8EEAE-D2EF-4DC1-9647-126DE4088D9C}"/>
          </ac:spMkLst>
        </pc:spChg>
        <pc:spChg chg="add del mod">
          <ac:chgData name="Juan Caballero" userId="62a79988-00cc-43b5-bc96-b6823df23423" providerId="ADAL" clId="{37227F00-C3BA-451E-B066-B6F491C33274}" dt="2019-11-05T11:12:56.460" v="3078" actId="478"/>
          <ac:spMkLst>
            <pc:docMk/>
            <pc:sldMk cId="359004497" sldId="441"/>
            <ac:spMk id="13" creationId="{DFA65FE0-1275-4FFE-8B57-C133F99C477E}"/>
          </ac:spMkLst>
        </pc:spChg>
        <pc:spChg chg="mod">
          <ac:chgData name="Juan Caballero" userId="62a79988-00cc-43b5-bc96-b6823df23423" providerId="ADAL" clId="{37227F00-C3BA-451E-B066-B6F491C33274}" dt="2019-11-05T11:15:41.123" v="3203" actId="1076"/>
          <ac:spMkLst>
            <pc:docMk/>
            <pc:sldMk cId="359004497" sldId="441"/>
            <ac:spMk id="15" creationId="{E84833AC-5FFD-4946-B71A-123227ADBE98}"/>
          </ac:spMkLst>
        </pc:spChg>
        <pc:spChg chg="mod">
          <ac:chgData name="Juan Caballero" userId="62a79988-00cc-43b5-bc96-b6823df23423" providerId="ADAL" clId="{37227F00-C3BA-451E-B066-B6F491C33274}" dt="2019-11-05T11:13:08.015" v="3090" actId="1076"/>
          <ac:spMkLst>
            <pc:docMk/>
            <pc:sldMk cId="359004497" sldId="441"/>
            <ac:spMk id="17" creationId="{D7AE59CD-8A61-4987-BC94-8F460EA3EDA7}"/>
          </ac:spMkLst>
        </pc:spChg>
        <pc:picChg chg="del">
          <ac:chgData name="Juan Caballero" userId="62a79988-00cc-43b5-bc96-b6823df23423" providerId="ADAL" clId="{37227F00-C3BA-451E-B066-B6F491C33274}" dt="2019-11-05T11:12:35.555" v="3073" actId="478"/>
          <ac:picMkLst>
            <pc:docMk/>
            <pc:sldMk cId="359004497" sldId="441"/>
            <ac:picMk id="12" creationId="{8D5CC97B-351D-4C91-B876-778B4A392C2A}"/>
          </ac:picMkLst>
        </pc:picChg>
        <pc:picChg chg="add">
          <ac:chgData name="Juan Caballero" userId="62a79988-00cc-43b5-bc96-b6823df23423" providerId="ADAL" clId="{37227F00-C3BA-451E-B066-B6F491C33274}" dt="2019-11-05T11:12:54.415" v="3077"/>
          <ac:picMkLst>
            <pc:docMk/>
            <pc:sldMk cId="359004497" sldId="441"/>
            <ac:picMk id="14" creationId="{D4356F7E-76EA-4BB1-9221-76743B97CC93}"/>
          </ac:picMkLst>
        </pc:picChg>
        <pc:picChg chg="add mod">
          <ac:chgData name="Juan Caballero" userId="62a79988-00cc-43b5-bc96-b6823df23423" providerId="ADAL" clId="{37227F00-C3BA-451E-B066-B6F491C33274}" dt="2019-11-05T11:15:41.123" v="3203" actId="1076"/>
          <ac:picMkLst>
            <pc:docMk/>
            <pc:sldMk cId="359004497" sldId="441"/>
            <ac:picMk id="16" creationId="{289F0533-2326-4E07-B7DD-6BBE1F7FB819}"/>
          </ac:picMkLst>
        </pc:picChg>
        <pc:picChg chg="del mod">
          <ac:chgData name="Juan Caballero" userId="62a79988-00cc-43b5-bc96-b6823df23423" providerId="ADAL" clId="{37227F00-C3BA-451E-B066-B6F491C33274}" dt="2019-11-05T11:15:21.486" v="3198" actId="478"/>
          <ac:picMkLst>
            <pc:docMk/>
            <pc:sldMk cId="359004497" sldId="441"/>
            <ac:picMk id="1030" creationId="{E6C2F49F-FA08-442F-AD8D-627B81E2317D}"/>
          </ac:picMkLst>
        </pc:picChg>
        <pc:picChg chg="mod">
          <ac:chgData name="Juan Caballero" userId="62a79988-00cc-43b5-bc96-b6823df23423" providerId="ADAL" clId="{37227F00-C3BA-451E-B066-B6F491C33274}" dt="2019-11-05T11:15:41.123" v="3203" actId="1076"/>
          <ac:picMkLst>
            <pc:docMk/>
            <pc:sldMk cId="359004497" sldId="441"/>
            <ac:picMk id="1032" creationId="{27F8CD94-8A9F-4ABE-809B-B45ADC000B46}"/>
          </ac:picMkLst>
        </pc:picChg>
        <pc:picChg chg="mod">
          <ac:chgData name="Juan Caballero" userId="62a79988-00cc-43b5-bc96-b6823df23423" providerId="ADAL" clId="{37227F00-C3BA-451E-B066-B6F491C33274}" dt="2019-11-05T11:15:41.123" v="3203" actId="1076"/>
          <ac:picMkLst>
            <pc:docMk/>
            <pc:sldMk cId="359004497" sldId="441"/>
            <ac:picMk id="1034" creationId="{22872EC1-956D-44D0-9B75-1D94FC7E5299}"/>
          </ac:picMkLst>
        </pc:picChg>
      </pc:sldChg>
      <pc:sldChg chg="add del">
        <pc:chgData name="Juan Caballero" userId="62a79988-00cc-43b5-bc96-b6823df23423" providerId="ADAL" clId="{37227F00-C3BA-451E-B066-B6F491C33274}" dt="2019-10-25T10:28:44.415" v="1620" actId="2696"/>
        <pc:sldMkLst>
          <pc:docMk/>
          <pc:sldMk cId="541721102" sldId="441"/>
        </pc:sldMkLst>
      </pc:sldChg>
      <pc:sldChg chg="addSp delSp modSp del">
        <pc:chgData name="Juan Caballero" userId="62a79988-00cc-43b5-bc96-b6823df23423" providerId="ADAL" clId="{37227F00-C3BA-451E-B066-B6F491C33274}" dt="2019-11-05T09:25:27.572" v="2143" actId="2696"/>
        <pc:sldMkLst>
          <pc:docMk/>
          <pc:sldMk cId="1754683001" sldId="442"/>
        </pc:sldMkLst>
        <pc:spChg chg="add del">
          <ac:chgData name="Juan Caballero" userId="62a79988-00cc-43b5-bc96-b6823df23423" providerId="ADAL" clId="{37227F00-C3BA-451E-B066-B6F491C33274}" dt="2019-11-05T09:25:08.014" v="2141" actId="478"/>
          <ac:spMkLst>
            <pc:docMk/>
            <pc:sldMk cId="1754683001" sldId="442"/>
            <ac:spMk id="20" creationId="{0FBD60CE-3885-4840-B69B-582C7B9060D3}"/>
          </ac:spMkLst>
        </pc:spChg>
        <pc:spChg chg="mod">
          <ac:chgData name="Juan Caballero" userId="62a79988-00cc-43b5-bc96-b6823df23423" providerId="ADAL" clId="{37227F00-C3BA-451E-B066-B6F491C33274}" dt="2019-10-25T10:26:08.288" v="1570" actId="1036"/>
          <ac:spMkLst>
            <pc:docMk/>
            <pc:sldMk cId="1754683001" sldId="442"/>
            <ac:spMk id="103" creationId="{596F5F4E-A659-436B-9E25-DAED291485E3}"/>
          </ac:spMkLst>
        </pc:spChg>
        <pc:picChg chg="mod">
          <ac:chgData name="Juan Caballero" userId="62a79988-00cc-43b5-bc96-b6823df23423" providerId="ADAL" clId="{37227F00-C3BA-451E-B066-B6F491C33274}" dt="2019-10-25T10:26:12.286" v="1572" actId="1038"/>
          <ac:picMkLst>
            <pc:docMk/>
            <pc:sldMk cId="1754683001" sldId="442"/>
            <ac:picMk id="104" creationId="{79AFC91E-2455-47E6-874E-B57A3C5AC337}"/>
          </ac:picMkLst>
        </pc:picChg>
      </pc:sldChg>
      <pc:sldChg chg="del">
        <pc:chgData name="Juan Caballero" userId="62a79988-00cc-43b5-bc96-b6823df23423" providerId="ADAL" clId="{37227F00-C3BA-451E-B066-B6F491C33274}" dt="2019-10-18T13:08:08.066" v="84" actId="2696"/>
        <pc:sldMkLst>
          <pc:docMk/>
          <pc:sldMk cId="2865594616" sldId="443"/>
        </pc:sldMkLst>
      </pc:sldChg>
      <pc:sldChg chg="del">
        <pc:chgData name="Juan Caballero" userId="62a79988-00cc-43b5-bc96-b6823df23423" providerId="ADAL" clId="{37227F00-C3BA-451E-B066-B6F491C33274}" dt="2019-10-25T10:26:32.358" v="1576" actId="2696"/>
        <pc:sldMkLst>
          <pc:docMk/>
          <pc:sldMk cId="2459544541" sldId="445"/>
        </pc:sldMkLst>
      </pc:sldChg>
      <pc:sldChg chg="del">
        <pc:chgData name="Juan Caballero" userId="62a79988-00cc-43b5-bc96-b6823df23423" providerId="ADAL" clId="{37227F00-C3BA-451E-B066-B6F491C33274}" dt="2019-10-25T10:26:34.596" v="1577" actId="2696"/>
        <pc:sldMkLst>
          <pc:docMk/>
          <pc:sldMk cId="69810868" sldId="446"/>
        </pc:sldMkLst>
      </pc:sldChg>
      <pc:sldChg chg="del">
        <pc:chgData name="Juan Caballero" userId="62a79988-00cc-43b5-bc96-b6823df23423" providerId="ADAL" clId="{37227F00-C3BA-451E-B066-B6F491C33274}" dt="2019-10-25T10:26:35.476" v="1578" actId="2696"/>
        <pc:sldMkLst>
          <pc:docMk/>
          <pc:sldMk cId="1636264419" sldId="447"/>
        </pc:sldMkLst>
      </pc:sldChg>
      <pc:sldChg chg="del">
        <pc:chgData name="Juan Caballero" userId="62a79988-00cc-43b5-bc96-b6823df23423" providerId="ADAL" clId="{37227F00-C3BA-451E-B066-B6F491C33274}" dt="2019-10-25T10:26:36.496" v="1579" actId="2696"/>
        <pc:sldMkLst>
          <pc:docMk/>
          <pc:sldMk cId="1624407779" sldId="448"/>
        </pc:sldMkLst>
      </pc:sldChg>
      <pc:sldChg chg="del">
        <pc:chgData name="Juan Caballero" userId="62a79988-00cc-43b5-bc96-b6823df23423" providerId="ADAL" clId="{37227F00-C3BA-451E-B066-B6F491C33274}" dt="2019-10-25T10:26:37.366" v="1580" actId="2696"/>
        <pc:sldMkLst>
          <pc:docMk/>
          <pc:sldMk cId="2727304487" sldId="449"/>
        </pc:sldMkLst>
      </pc:sldChg>
      <pc:sldChg chg="del">
        <pc:chgData name="Juan Caballero" userId="62a79988-00cc-43b5-bc96-b6823df23423" providerId="ADAL" clId="{37227F00-C3BA-451E-B066-B6F491C33274}" dt="2019-10-25T10:26:38.766" v="1581" actId="2696"/>
        <pc:sldMkLst>
          <pc:docMk/>
          <pc:sldMk cId="2550572243" sldId="450"/>
        </pc:sldMkLst>
      </pc:sldChg>
      <pc:sldChg chg="del">
        <pc:chgData name="Juan Caballero" userId="62a79988-00cc-43b5-bc96-b6823df23423" providerId="ADAL" clId="{37227F00-C3BA-451E-B066-B6F491C33274}" dt="2019-10-25T10:26:41.336" v="1582" actId="2696"/>
        <pc:sldMkLst>
          <pc:docMk/>
          <pc:sldMk cId="2634042565" sldId="451"/>
        </pc:sldMkLst>
      </pc:sldChg>
      <pc:sldChg chg="del">
        <pc:chgData name="Juan Caballero" userId="62a79988-00cc-43b5-bc96-b6823df23423" providerId="ADAL" clId="{37227F00-C3BA-451E-B066-B6F491C33274}" dt="2019-10-18T13:33:58.319" v="444" actId="2696"/>
        <pc:sldMkLst>
          <pc:docMk/>
          <pc:sldMk cId="1316617853" sldId="452"/>
        </pc:sldMkLst>
      </pc:sldChg>
      <pc:sldChg chg="del">
        <pc:chgData name="Juan Caballero" userId="62a79988-00cc-43b5-bc96-b6823df23423" providerId="ADAL" clId="{37227F00-C3BA-451E-B066-B6F491C33274}" dt="2019-10-18T13:33:58.927" v="445" actId="2696"/>
        <pc:sldMkLst>
          <pc:docMk/>
          <pc:sldMk cId="2230995607" sldId="453"/>
        </pc:sldMkLst>
      </pc:sldChg>
      <pc:sldChg chg="addSp add del">
        <pc:chgData name="Juan Caballero" userId="62a79988-00cc-43b5-bc96-b6823df23423" providerId="ADAL" clId="{37227F00-C3BA-451E-B066-B6F491C33274}" dt="2019-11-05T11:41:31.462" v="3776" actId="2696"/>
        <pc:sldMkLst>
          <pc:docMk/>
          <pc:sldMk cId="1419470583" sldId="454"/>
        </pc:sldMkLst>
        <pc:spChg chg="add">
          <ac:chgData name="Juan Caballero" userId="62a79988-00cc-43b5-bc96-b6823df23423" providerId="ADAL" clId="{37227F00-C3BA-451E-B066-B6F491C33274}" dt="2019-11-05T07:32:06.777" v="1827"/>
          <ac:spMkLst>
            <pc:docMk/>
            <pc:sldMk cId="1419470583" sldId="454"/>
            <ac:spMk id="8" creationId="{92C0ECDE-8EE3-4A04-B5E6-AAF1F33F67D2}"/>
          </ac:spMkLst>
        </pc:spChg>
      </pc:sldChg>
      <pc:sldChg chg="add del">
        <pc:chgData name="Juan Caballero" userId="62a79988-00cc-43b5-bc96-b6823df23423" providerId="ADAL" clId="{37227F00-C3BA-451E-B066-B6F491C33274}" dt="2019-10-25T10:28:44.606" v="1629" actId="2696"/>
        <pc:sldMkLst>
          <pc:docMk/>
          <pc:sldMk cId="2241699820" sldId="454"/>
        </pc:sldMkLst>
      </pc:sldChg>
      <pc:sldChg chg="del">
        <pc:chgData name="Juan Caballero" userId="62a79988-00cc-43b5-bc96-b6823df23423" providerId="ADAL" clId="{37227F00-C3BA-451E-B066-B6F491C33274}" dt="2019-10-18T13:37:47.113" v="579" actId="2696"/>
        <pc:sldMkLst>
          <pc:docMk/>
          <pc:sldMk cId="2991579054" sldId="454"/>
        </pc:sldMkLst>
      </pc:sldChg>
      <pc:sldChg chg="addSp delSp add">
        <pc:chgData name="Juan Caballero" userId="62a79988-00cc-43b5-bc96-b6823df23423" providerId="ADAL" clId="{37227F00-C3BA-451E-B066-B6F491C33274}" dt="2019-11-05T16:42:45.120" v="6804"/>
        <pc:sldMkLst>
          <pc:docMk/>
          <pc:sldMk cId="1016902003" sldId="455"/>
        </pc:sldMkLst>
        <pc:spChg chg="del">
          <ac:chgData name="Juan Caballero" userId="62a79988-00cc-43b5-bc96-b6823df23423" providerId="ADAL" clId="{37227F00-C3BA-451E-B066-B6F491C33274}" dt="2019-11-05T12:09:31.924" v="4491" actId="478"/>
          <ac:spMkLst>
            <pc:docMk/>
            <pc:sldMk cId="1016902003" sldId="455"/>
            <ac:spMk id="5" creationId="{4ADC25E8-AA80-485E-A15F-D628C79EDB0F}"/>
          </ac:spMkLst>
        </pc:spChg>
        <pc:spChg chg="del">
          <ac:chgData name="Juan Caballero" userId="62a79988-00cc-43b5-bc96-b6823df23423" providerId="ADAL" clId="{37227F00-C3BA-451E-B066-B6F491C33274}" dt="2019-11-05T12:09:31.924" v="4491" actId="478"/>
          <ac:spMkLst>
            <pc:docMk/>
            <pc:sldMk cId="1016902003" sldId="455"/>
            <ac:spMk id="6" creationId="{2FAB37DE-4D75-43D9-AB86-DBC19349E28A}"/>
          </ac:spMkLst>
        </pc:spChg>
        <pc:spChg chg="del">
          <ac:chgData name="Juan Caballero" userId="62a79988-00cc-43b5-bc96-b6823df23423" providerId="ADAL" clId="{37227F00-C3BA-451E-B066-B6F491C33274}" dt="2019-11-05T12:09:31.924" v="4491" actId="478"/>
          <ac:spMkLst>
            <pc:docMk/>
            <pc:sldMk cId="1016902003" sldId="455"/>
            <ac:spMk id="7" creationId="{01B11EDC-15B2-4DC2-810D-90E4DFA085D0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8" creationId="{ABA6CE6E-7E13-4B34-80EB-9B1FC9C67627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11" creationId="{F4A67F4C-88AD-4F15-AE48-1E9BA6E5E079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12" creationId="{843515C5-D218-4ED4-913C-84437DB9AD2F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0" creationId="{DDE3C858-6F72-4E6D-B1CA-702FA872E9A6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1" creationId="{A129917D-D218-4DBC-BEA6-5C64F90E001A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2" creationId="{3CD895D9-E103-43C9-B676-C1ACDAD36229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3" creationId="{04240DA5-1017-4013-856A-CEE8B06C721C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4" creationId="{0CBAB132-49C5-4284-8793-200F2FAB21B7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5" creationId="{4ACE3D65-64BC-454A-9365-2CC68DBF465C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6" creationId="{D5BA5433-2628-49BA-90D9-6A7690639C1C}"/>
          </ac:spMkLst>
        </pc:spChg>
        <pc:spChg chg="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37" creationId="{3CE1023D-B589-4D47-A0ED-FBFDFE8EBCF8}"/>
          </ac:spMkLst>
        </pc:spChg>
        <pc:spChg chg="add del">
          <ac:chgData name="Juan Caballero" userId="62a79988-00cc-43b5-bc96-b6823df23423" providerId="ADAL" clId="{37227F00-C3BA-451E-B066-B6F491C33274}" dt="2019-11-05T16:42:21.962" v="6800" actId="478"/>
          <ac:spMkLst>
            <pc:docMk/>
            <pc:sldMk cId="1016902003" sldId="455"/>
            <ac:spMk id="38" creationId="{70E73321-DE5B-4611-A4F6-8AA369338341}"/>
          </ac:spMkLst>
        </pc:spChg>
        <pc:spChg chg="add 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40" creationId="{CD9A8E79-65D4-40D5-8D95-40722DE5E754}"/>
          </ac:spMkLst>
        </pc:spChg>
        <pc:spChg chg="add del">
          <ac:chgData name="Juan Caballero" userId="62a79988-00cc-43b5-bc96-b6823df23423" providerId="ADAL" clId="{37227F00-C3BA-451E-B066-B6F491C33274}" dt="2019-11-05T16:42:35.020" v="6801" actId="478"/>
          <ac:spMkLst>
            <pc:docMk/>
            <pc:sldMk cId="1016902003" sldId="455"/>
            <ac:spMk id="41" creationId="{72913149-2515-4F0E-9941-601E04BE4B23}"/>
          </ac:spMkLst>
        </pc:spChg>
        <pc:spChg chg="add">
          <ac:chgData name="Juan Caballero" userId="62a79988-00cc-43b5-bc96-b6823df23423" providerId="ADAL" clId="{37227F00-C3BA-451E-B066-B6F491C33274}" dt="2019-11-05T12:09:32.349" v="4492"/>
          <ac:spMkLst>
            <pc:docMk/>
            <pc:sldMk cId="1016902003" sldId="455"/>
            <ac:spMk id="42" creationId="{CE85D783-BE6C-496B-B8FD-80DF04A85F8C}"/>
          </ac:spMkLst>
        </pc:spChg>
        <pc:spChg chg="add del">
          <ac:chgData name="Juan Caballero" userId="62a79988-00cc-43b5-bc96-b6823df23423" providerId="ADAL" clId="{37227F00-C3BA-451E-B066-B6F491C33274}" dt="2019-11-05T16:42:39.840" v="6803" actId="478"/>
          <ac:spMkLst>
            <pc:docMk/>
            <pc:sldMk cId="1016902003" sldId="455"/>
            <ac:spMk id="43" creationId="{7E7E2976-775F-49A7-8D98-4B81596F62C8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4" creationId="{A94BC4AA-9E18-40FF-80F6-3AADDC0926CF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5" creationId="{85921946-1E1E-42D2-952C-310279CA8241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6" creationId="{6006CBDC-D1FF-424B-A472-0F837A0CF176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47" creationId="{436D5190-D6BF-4A6F-A6D1-F1262AC38B7D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0" creationId="{253C64BD-9981-4305-8332-8F96E4F905BE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1" creationId="{D2CF50F2-349D-4345-B884-F0E59845D04F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2" creationId="{57E0F6F5-BE33-434C-A9E2-DD2EC6047CC1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3" creationId="{D85595E8-2742-4B9F-B6A3-15214DFEA500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4" creationId="{13517497-8ED7-4895-988D-16E328C54BB7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5" creationId="{032AF72E-F16F-4464-BDC9-3766A663C424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6" creationId="{07615A36-7D4C-437E-9D8D-CADE67DA09E6}"/>
          </ac:spMkLst>
        </pc:spChg>
        <pc:spChg chg="add">
          <ac:chgData name="Juan Caballero" userId="62a79988-00cc-43b5-bc96-b6823df23423" providerId="ADAL" clId="{37227F00-C3BA-451E-B066-B6F491C33274}" dt="2019-11-05T16:42:36.080" v="6802"/>
          <ac:spMkLst>
            <pc:docMk/>
            <pc:sldMk cId="1016902003" sldId="455"/>
            <ac:spMk id="67" creationId="{6EB646A8-8FA1-4F2F-A5CD-37D2FB82BDB8}"/>
          </ac:spMkLst>
        </pc:spChg>
        <pc:spChg chg="add">
          <ac:chgData name="Juan Caballero" userId="62a79988-00cc-43b5-bc96-b6823df23423" providerId="ADAL" clId="{37227F00-C3BA-451E-B066-B6F491C33274}" dt="2019-11-05T16:42:45.120" v="6804"/>
          <ac:spMkLst>
            <pc:docMk/>
            <pc:sldMk cId="1016902003" sldId="455"/>
            <ac:spMk id="68" creationId="{983E8A5C-A442-4342-8E08-2D0B0116CD0F}"/>
          </ac:spMkLst>
        </pc:spChg>
        <pc:grpChg chg="del">
          <ac:chgData name="Juan Caballero" userId="62a79988-00cc-43b5-bc96-b6823df23423" providerId="ADAL" clId="{37227F00-C3BA-451E-B066-B6F491C33274}" dt="2019-11-05T16:42:35.020" v="6801" actId="478"/>
          <ac:grpSpMkLst>
            <pc:docMk/>
            <pc:sldMk cId="1016902003" sldId="455"/>
            <ac:grpSpMk id="13" creationId="{0116E114-D057-4BDB-ABAD-F6228E86BC2B}"/>
          </ac:grpSpMkLst>
        </pc:grpChg>
        <pc:grpChg chg="del">
          <ac:chgData name="Juan Caballero" userId="62a79988-00cc-43b5-bc96-b6823df23423" providerId="ADAL" clId="{37227F00-C3BA-451E-B066-B6F491C33274}" dt="2019-11-05T16:42:35.020" v="6801" actId="478"/>
          <ac:grpSpMkLst>
            <pc:docMk/>
            <pc:sldMk cId="1016902003" sldId="455"/>
            <ac:grpSpMk id="24" creationId="{F27EFB33-8FA8-445B-B8D8-13DAC595BE5A}"/>
          </ac:grpSpMkLst>
        </pc:grpChg>
        <pc:grpChg chg="add">
          <ac:chgData name="Juan Caballero" userId="62a79988-00cc-43b5-bc96-b6823df23423" providerId="ADAL" clId="{37227F00-C3BA-451E-B066-B6F491C33274}" dt="2019-11-05T16:42:36.080" v="6802"/>
          <ac:grpSpMkLst>
            <pc:docMk/>
            <pc:sldMk cId="1016902003" sldId="455"/>
            <ac:grpSpMk id="48" creationId="{AB79BE92-94F1-4FB3-B64E-A259B4415878}"/>
          </ac:grpSpMkLst>
        </pc:grpChg>
        <pc:grpChg chg="add">
          <ac:chgData name="Juan Caballero" userId="62a79988-00cc-43b5-bc96-b6823df23423" providerId="ADAL" clId="{37227F00-C3BA-451E-B066-B6F491C33274}" dt="2019-11-05T16:42:36.080" v="6802"/>
          <ac:grpSpMkLst>
            <pc:docMk/>
            <pc:sldMk cId="1016902003" sldId="455"/>
            <ac:grpSpMk id="54" creationId="{9E0A224B-7EEE-43FD-AACC-57C626DE7C89}"/>
          </ac:grpSpMkLst>
        </pc:grpChg>
        <pc:picChg chg="del">
          <ac:chgData name="Juan Caballero" userId="62a79988-00cc-43b5-bc96-b6823df23423" providerId="ADAL" clId="{37227F00-C3BA-451E-B066-B6F491C33274}" dt="2019-11-05T12:09:31.924" v="4491" actId="478"/>
          <ac:picMkLst>
            <pc:docMk/>
            <pc:sldMk cId="1016902003" sldId="455"/>
            <ac:picMk id="4" creationId="{4AE89A1E-AD48-479D-9F4D-5C979255A044}"/>
          </ac:picMkLst>
        </pc:picChg>
        <pc:picChg chg="add">
          <ac:chgData name="Juan Caballero" userId="62a79988-00cc-43b5-bc96-b6823df23423" providerId="ADAL" clId="{37227F00-C3BA-451E-B066-B6F491C33274}" dt="2019-11-05T12:09:32.349" v="4492"/>
          <ac:picMkLst>
            <pc:docMk/>
            <pc:sldMk cId="1016902003" sldId="455"/>
            <ac:picMk id="39" creationId="{96790873-EE49-4928-9C8B-0F1C321FB667}"/>
          </ac:picMkLst>
        </pc:picChg>
      </pc:sldChg>
      <pc:sldChg chg="del">
        <pc:chgData name="Juan Caballero" userId="62a79988-00cc-43b5-bc96-b6823df23423" providerId="ADAL" clId="{37227F00-C3BA-451E-B066-B6F491C33274}" dt="2019-10-18T13:33:59.517" v="446" actId="2696"/>
        <pc:sldMkLst>
          <pc:docMk/>
          <pc:sldMk cId="3276869589" sldId="455"/>
        </pc:sldMkLst>
      </pc:sldChg>
      <pc:sldChg chg="addSp delSp modSp">
        <pc:chgData name="Juan Caballero" userId="62a79988-00cc-43b5-bc96-b6823df23423" providerId="ADAL" clId="{37227F00-C3BA-451E-B066-B6F491C33274}" dt="2019-10-25T10:17:44.140" v="1368"/>
        <pc:sldMkLst>
          <pc:docMk/>
          <pc:sldMk cId="1025887155" sldId="456"/>
        </pc:sldMkLst>
        <pc:spChg chg="add del">
          <ac:chgData name="Juan Caballero" userId="62a79988-00cc-43b5-bc96-b6823df23423" providerId="ADAL" clId="{37227F00-C3BA-451E-B066-B6F491C33274}" dt="2019-10-25T10:17:43.852" v="1367" actId="478"/>
          <ac:spMkLst>
            <pc:docMk/>
            <pc:sldMk cId="1025887155" sldId="456"/>
            <ac:spMk id="3" creationId="{983B5803-F1F1-40BF-BB8E-ACEA6ACA7F69}"/>
          </ac:spMkLst>
        </pc:spChg>
        <pc:spChg chg="mod">
          <ac:chgData name="Juan Caballero" userId="62a79988-00cc-43b5-bc96-b6823df23423" providerId="ADAL" clId="{37227F00-C3BA-451E-B066-B6F491C33274}" dt="2019-10-25T10:12:32.574" v="1299" actId="20577"/>
          <ac:spMkLst>
            <pc:docMk/>
            <pc:sldMk cId="1025887155" sldId="456"/>
            <ac:spMk id="4" creationId="{8E6FE99F-88B4-4BB9-91FF-C77FDDA6DD25}"/>
          </ac:spMkLst>
        </pc:spChg>
        <pc:spChg chg="add del">
          <ac:chgData name="Juan Caballero" userId="62a79988-00cc-43b5-bc96-b6823df23423" providerId="ADAL" clId="{37227F00-C3BA-451E-B066-B6F491C33274}" dt="2019-10-25T10:17:43.852" v="1367" actId="478"/>
          <ac:spMkLst>
            <pc:docMk/>
            <pc:sldMk cId="1025887155" sldId="456"/>
            <ac:spMk id="6" creationId="{5B7BB50A-DBF5-44EC-A82E-0987D111F0F5}"/>
          </ac:spMkLst>
        </pc:spChg>
        <pc:spChg chg="add">
          <ac:chgData name="Juan Caballero" userId="62a79988-00cc-43b5-bc96-b6823df23423" providerId="ADAL" clId="{37227F00-C3BA-451E-B066-B6F491C33274}" dt="2019-10-25T10:17:44.140" v="1368"/>
          <ac:spMkLst>
            <pc:docMk/>
            <pc:sldMk cId="1025887155" sldId="456"/>
            <ac:spMk id="7" creationId="{F0E4CC3B-271D-4EF9-BBE0-8913FF78C623}"/>
          </ac:spMkLst>
        </pc:spChg>
        <pc:spChg chg="add">
          <ac:chgData name="Juan Caballero" userId="62a79988-00cc-43b5-bc96-b6823df23423" providerId="ADAL" clId="{37227F00-C3BA-451E-B066-B6F491C33274}" dt="2019-10-25T10:17:44.140" v="1368"/>
          <ac:spMkLst>
            <pc:docMk/>
            <pc:sldMk cId="1025887155" sldId="456"/>
            <ac:spMk id="9" creationId="{41D1C568-45F1-4C6D-B340-DBCB339CCD16}"/>
          </ac:spMkLst>
        </pc:spChg>
        <pc:picChg chg="add del">
          <ac:chgData name="Juan Caballero" userId="62a79988-00cc-43b5-bc96-b6823df23423" providerId="ADAL" clId="{37227F00-C3BA-451E-B066-B6F491C33274}" dt="2019-10-25T10:17:43.852" v="1367" actId="478"/>
          <ac:picMkLst>
            <pc:docMk/>
            <pc:sldMk cId="1025887155" sldId="456"/>
            <ac:picMk id="5" creationId="{6931FD2A-E47D-4265-8CB3-FB71AD6CCED1}"/>
          </ac:picMkLst>
        </pc:picChg>
        <pc:picChg chg="add">
          <ac:chgData name="Juan Caballero" userId="62a79988-00cc-43b5-bc96-b6823df23423" providerId="ADAL" clId="{37227F00-C3BA-451E-B066-B6F491C33274}" dt="2019-10-25T10:17:44.140" v="1368"/>
          <ac:picMkLst>
            <pc:docMk/>
            <pc:sldMk cId="1025887155" sldId="456"/>
            <ac:picMk id="8" creationId="{F7A4491B-A2B6-43DF-BE4D-3C3E8058F0FF}"/>
          </ac:picMkLst>
        </pc:picChg>
      </pc:sldChg>
      <pc:sldChg chg="del">
        <pc:chgData name="Juan Caballero" userId="62a79988-00cc-43b5-bc96-b6823df23423" providerId="ADAL" clId="{37227F00-C3BA-451E-B066-B6F491C33274}" dt="2019-10-18T13:37:47.853" v="580" actId="2696"/>
        <pc:sldMkLst>
          <pc:docMk/>
          <pc:sldMk cId="346757776" sldId="457"/>
        </pc:sldMkLst>
      </pc:sldChg>
      <pc:sldChg chg="addSp del">
        <pc:chgData name="Juan Caballero" userId="62a79988-00cc-43b5-bc96-b6823df23423" providerId="ADAL" clId="{37227F00-C3BA-451E-B066-B6F491C33274}" dt="2019-11-05T12:25:03.714" v="4698" actId="2696"/>
        <pc:sldMkLst>
          <pc:docMk/>
          <pc:sldMk cId="892800199" sldId="462"/>
        </pc:sldMkLst>
        <pc:spChg chg="add">
          <ac:chgData name="Juan Caballero" userId="62a79988-00cc-43b5-bc96-b6823df23423" providerId="ADAL" clId="{37227F00-C3BA-451E-B066-B6F491C33274}" dt="2019-11-05T07:37:03.344" v="1899"/>
          <ac:spMkLst>
            <pc:docMk/>
            <pc:sldMk cId="892800199" sldId="462"/>
            <ac:spMk id="4" creationId="{74CEE0B3-4A87-45F4-9B88-2E007A4751E6}"/>
          </ac:spMkLst>
        </pc:spChg>
      </pc:sldChg>
      <pc:sldChg chg="addSp del">
        <pc:chgData name="Juan Caballero" userId="62a79988-00cc-43b5-bc96-b6823df23423" providerId="ADAL" clId="{37227F00-C3BA-451E-B066-B6F491C33274}" dt="2019-11-05T12:24:40.814" v="4697" actId="2696"/>
        <pc:sldMkLst>
          <pc:docMk/>
          <pc:sldMk cId="3662039844" sldId="463"/>
        </pc:sldMkLst>
        <pc:spChg chg="add">
          <ac:chgData name="Juan Caballero" userId="62a79988-00cc-43b5-bc96-b6823df23423" providerId="ADAL" clId="{37227F00-C3BA-451E-B066-B6F491C33274}" dt="2019-11-05T07:36:57.609" v="1893"/>
          <ac:spMkLst>
            <pc:docMk/>
            <pc:sldMk cId="3662039844" sldId="463"/>
            <ac:spMk id="6" creationId="{A82BDE27-8C21-4EEA-8E34-28848A9B07CA}"/>
          </ac:spMkLst>
        </pc:spChg>
      </pc:sldChg>
      <pc:sldChg chg="addSp del">
        <pc:chgData name="Juan Caballero" userId="62a79988-00cc-43b5-bc96-b6823df23423" providerId="ADAL" clId="{37227F00-C3BA-451E-B066-B6F491C33274}" dt="2019-11-05T12:24:12.699" v="4694" actId="2696"/>
        <pc:sldMkLst>
          <pc:docMk/>
          <pc:sldMk cId="1702475873" sldId="464"/>
        </pc:sldMkLst>
        <pc:spChg chg="add">
          <ac:chgData name="Juan Caballero" userId="62a79988-00cc-43b5-bc96-b6823df23423" providerId="ADAL" clId="{37227F00-C3BA-451E-B066-B6F491C33274}" dt="2019-11-05T07:36:46.907" v="1883"/>
          <ac:spMkLst>
            <pc:docMk/>
            <pc:sldMk cId="1702475873" sldId="464"/>
            <ac:spMk id="5" creationId="{E3968BCC-FED2-44C5-AFC0-0233EDEB7019}"/>
          </ac:spMkLst>
        </pc:spChg>
      </pc:sldChg>
      <pc:sldChg chg="addSp del">
        <pc:chgData name="Juan Caballero" userId="62a79988-00cc-43b5-bc96-b6823df23423" providerId="ADAL" clId="{37227F00-C3BA-451E-B066-B6F491C33274}" dt="2019-11-05T16:54:00.212" v="7074" actId="2696"/>
        <pc:sldMkLst>
          <pc:docMk/>
          <pc:sldMk cId="3248934964" sldId="465"/>
        </pc:sldMkLst>
        <pc:spChg chg="add">
          <ac:chgData name="Juan Caballero" userId="62a79988-00cc-43b5-bc96-b6823df23423" providerId="ADAL" clId="{37227F00-C3BA-451E-B066-B6F491C33274}" dt="2019-11-05T07:36:58.854" v="1894"/>
          <ac:spMkLst>
            <pc:docMk/>
            <pc:sldMk cId="3248934964" sldId="465"/>
            <ac:spMk id="5" creationId="{5EDD7DDA-B680-4876-A267-8B9C82646317}"/>
          </ac:spMkLst>
        </pc:spChg>
      </pc:sldChg>
      <pc:sldChg chg="addSp del">
        <pc:chgData name="Juan Caballero" userId="62a79988-00cc-43b5-bc96-b6823df23423" providerId="ADAL" clId="{37227F00-C3BA-451E-B066-B6F491C33274}" dt="2019-11-05T16:59:03.056" v="7113" actId="2696"/>
        <pc:sldMkLst>
          <pc:docMk/>
          <pc:sldMk cId="1480088902" sldId="466"/>
        </pc:sldMkLst>
        <pc:spChg chg="add">
          <ac:chgData name="Juan Caballero" userId="62a79988-00cc-43b5-bc96-b6823df23423" providerId="ADAL" clId="{37227F00-C3BA-451E-B066-B6F491C33274}" dt="2019-11-05T07:36:49.607" v="1886"/>
          <ac:spMkLst>
            <pc:docMk/>
            <pc:sldMk cId="1480088902" sldId="466"/>
            <ac:spMk id="6" creationId="{8201DD9F-C7C9-4389-855C-5225B5EA0CCC}"/>
          </ac:spMkLst>
        </pc:spChg>
      </pc:sldChg>
      <pc:sldChg chg="addSp del">
        <pc:chgData name="Juan Caballero" userId="62a79988-00cc-43b5-bc96-b6823df23423" providerId="ADAL" clId="{37227F00-C3BA-451E-B066-B6F491C33274}" dt="2019-11-05T16:59:03.048" v="7112" actId="2696"/>
        <pc:sldMkLst>
          <pc:docMk/>
          <pc:sldMk cId="3763905397" sldId="467"/>
        </pc:sldMkLst>
        <pc:spChg chg="add">
          <ac:chgData name="Juan Caballero" userId="62a79988-00cc-43b5-bc96-b6823df23423" providerId="ADAL" clId="{37227F00-C3BA-451E-B066-B6F491C33274}" dt="2019-11-05T07:36:48.989" v="1885"/>
          <ac:spMkLst>
            <pc:docMk/>
            <pc:sldMk cId="3763905397" sldId="467"/>
            <ac:spMk id="5" creationId="{41B197D8-F0F7-4390-8CBD-B31F996E8F3F}"/>
          </ac:spMkLst>
        </pc:spChg>
      </pc:sldChg>
      <pc:sldChg chg="addSp delSp del delAnim">
        <pc:chgData name="Juan Caballero" userId="62a79988-00cc-43b5-bc96-b6823df23423" providerId="ADAL" clId="{37227F00-C3BA-451E-B066-B6F491C33274}" dt="2019-11-05T10:46:40.898" v="2710" actId="2696"/>
        <pc:sldMkLst>
          <pc:docMk/>
          <pc:sldMk cId="1228521351" sldId="468"/>
        </pc:sldMkLst>
        <pc:spChg chg="add">
          <ac:chgData name="Juan Caballero" userId="62a79988-00cc-43b5-bc96-b6823df23423" providerId="ADAL" clId="{37227F00-C3BA-451E-B066-B6F491C33274}" dt="2019-10-25T10:27:37.985" v="1614"/>
          <ac:spMkLst>
            <pc:docMk/>
            <pc:sldMk cId="1228521351" sldId="468"/>
            <ac:spMk id="5" creationId="{8BCBB3A1-B2EC-4DB1-B4F9-80AD09E46B82}"/>
          </ac:spMkLst>
        </pc:spChg>
        <pc:picChg chg="del">
          <ac:chgData name="Juan Caballero" userId="62a79988-00cc-43b5-bc96-b6823df23423" providerId="ADAL" clId="{37227F00-C3BA-451E-B066-B6F491C33274}" dt="2019-10-18T13:31:13.180" v="348" actId="478"/>
          <ac:picMkLst>
            <pc:docMk/>
            <pc:sldMk cId="1228521351" sldId="468"/>
            <ac:picMk id="10" creationId="{85DA3328-8F77-475D-AC4B-FC53ADAAFB6C}"/>
          </ac:picMkLst>
        </pc:picChg>
      </pc:sldChg>
      <pc:sldChg chg="addSp del">
        <pc:chgData name="Juan Caballero" userId="62a79988-00cc-43b5-bc96-b6823df23423" providerId="ADAL" clId="{37227F00-C3BA-451E-B066-B6F491C33274}" dt="2019-11-05T16:53:57.297" v="7073" actId="2696"/>
        <pc:sldMkLst>
          <pc:docMk/>
          <pc:sldMk cId="3211434166" sldId="469"/>
        </pc:sldMkLst>
        <pc:spChg chg="add">
          <ac:chgData name="Juan Caballero" userId="62a79988-00cc-43b5-bc96-b6823df23423" providerId="ADAL" clId="{37227F00-C3BA-451E-B066-B6F491C33274}" dt="2019-11-05T07:36:56.338" v="1891"/>
          <ac:spMkLst>
            <pc:docMk/>
            <pc:sldMk cId="3211434166" sldId="469"/>
            <ac:spMk id="6" creationId="{2B1DDE1F-777D-4A6D-BC5A-BDC0AD0EA92F}"/>
          </ac:spMkLst>
        </pc:spChg>
      </pc:sldChg>
      <pc:sldChg chg="addSp del">
        <pc:chgData name="Juan Caballero" userId="62a79988-00cc-43b5-bc96-b6823df23423" providerId="ADAL" clId="{37227F00-C3BA-451E-B066-B6F491C33274}" dt="2019-11-05T16:55:13.625" v="7086" actId="2696"/>
        <pc:sldMkLst>
          <pc:docMk/>
          <pc:sldMk cId="4141194542" sldId="470"/>
        </pc:sldMkLst>
        <pc:spChg chg="add">
          <ac:chgData name="Juan Caballero" userId="62a79988-00cc-43b5-bc96-b6823df23423" providerId="ADAL" clId="{37227F00-C3BA-451E-B066-B6F491C33274}" dt="2019-11-05T07:37:01.369" v="1897"/>
          <ac:spMkLst>
            <pc:docMk/>
            <pc:sldMk cId="4141194542" sldId="470"/>
            <ac:spMk id="6" creationId="{0A800DBD-873D-42EE-8753-EEDE4968CF61}"/>
          </ac:spMkLst>
        </pc:spChg>
      </pc:sldChg>
      <pc:sldChg chg="addSp del">
        <pc:chgData name="Juan Caballero" userId="62a79988-00cc-43b5-bc96-b6823df23423" providerId="ADAL" clId="{37227F00-C3BA-451E-B066-B6F491C33274}" dt="2019-11-05T16:55:21.885" v="7088" actId="2696"/>
        <pc:sldMkLst>
          <pc:docMk/>
          <pc:sldMk cId="325269115" sldId="471"/>
        </pc:sldMkLst>
        <pc:spChg chg="add">
          <ac:chgData name="Juan Caballero" userId="62a79988-00cc-43b5-bc96-b6823df23423" providerId="ADAL" clId="{37227F00-C3BA-451E-B066-B6F491C33274}" dt="2019-11-05T07:37:02.014" v="1898"/>
          <ac:spMkLst>
            <pc:docMk/>
            <pc:sldMk cId="325269115" sldId="471"/>
            <ac:spMk id="4" creationId="{95D3629E-79FB-46FC-A086-754D41D3A414}"/>
          </ac:spMkLst>
        </pc:spChg>
      </pc:sldChg>
      <pc:sldChg chg="addSp add del">
        <pc:chgData name="Juan Caballero" userId="62a79988-00cc-43b5-bc96-b6823df23423" providerId="ADAL" clId="{37227F00-C3BA-451E-B066-B6F491C33274}" dt="2019-11-05T12:24:10.275" v="4692" actId="2696"/>
        <pc:sldMkLst>
          <pc:docMk/>
          <pc:sldMk cId="914147441" sldId="472"/>
        </pc:sldMkLst>
        <pc:spChg chg="add">
          <ac:chgData name="Juan Caballero" userId="62a79988-00cc-43b5-bc96-b6823df23423" providerId="ADAL" clId="{37227F00-C3BA-451E-B066-B6F491C33274}" dt="2019-11-05T07:36:44.794" v="1881"/>
          <ac:spMkLst>
            <pc:docMk/>
            <pc:sldMk cId="914147441" sldId="472"/>
            <ac:spMk id="5" creationId="{60870EDC-E9DD-404A-BE46-B17CC9E4390C}"/>
          </ac:spMkLst>
        </pc:spChg>
      </pc:sldChg>
      <pc:sldChg chg="addSp del">
        <pc:chgData name="Juan Caballero" userId="62a79988-00cc-43b5-bc96-b6823df23423" providerId="ADAL" clId="{37227F00-C3BA-451E-B066-B6F491C33274}" dt="2019-11-05T12:24:11.212" v="4693" actId="2696"/>
        <pc:sldMkLst>
          <pc:docMk/>
          <pc:sldMk cId="1881287293" sldId="473"/>
        </pc:sldMkLst>
        <pc:spChg chg="add">
          <ac:chgData name="Juan Caballero" userId="62a79988-00cc-43b5-bc96-b6823df23423" providerId="ADAL" clId="{37227F00-C3BA-451E-B066-B6F491C33274}" dt="2019-11-05T07:36:46.186" v="1882"/>
          <ac:spMkLst>
            <pc:docMk/>
            <pc:sldMk cId="1881287293" sldId="473"/>
            <ac:spMk id="5" creationId="{9DE2F8DF-3B7D-4B65-A244-8444DAE1ED14}"/>
          </ac:spMkLst>
        </pc:spChg>
      </pc:sldChg>
      <pc:sldChg chg="addSp del">
        <pc:chgData name="Juan Caballero" userId="62a79988-00cc-43b5-bc96-b6823df23423" providerId="ADAL" clId="{37227F00-C3BA-451E-B066-B6F491C33274}" dt="2019-11-05T12:24:13.714" v="4695" actId="2696"/>
        <pc:sldMkLst>
          <pc:docMk/>
          <pc:sldMk cId="4022256523" sldId="474"/>
        </pc:sldMkLst>
        <pc:spChg chg="add">
          <ac:chgData name="Juan Caballero" userId="62a79988-00cc-43b5-bc96-b6823df23423" providerId="ADAL" clId="{37227F00-C3BA-451E-B066-B6F491C33274}" dt="2019-11-05T07:36:47.647" v="1884"/>
          <ac:spMkLst>
            <pc:docMk/>
            <pc:sldMk cId="4022256523" sldId="474"/>
            <ac:spMk id="5" creationId="{09706CFD-F9E9-4847-B12D-56A1944769AE}"/>
          </ac:spMkLst>
        </pc:spChg>
      </pc:sldChg>
      <pc:sldChg chg="addSp delSp modSp add">
        <pc:chgData name="Juan Caballero" userId="62a79988-00cc-43b5-bc96-b6823df23423" providerId="ADAL" clId="{37227F00-C3BA-451E-B066-B6F491C33274}" dt="2019-11-05T12:09:05.380" v="4487" actId="20577"/>
        <pc:sldMkLst>
          <pc:docMk/>
          <pc:sldMk cId="1671937114" sldId="475"/>
        </pc:sldMkLst>
        <pc:spChg chg="del">
          <ac:chgData name="Juan Caballero" userId="62a79988-00cc-43b5-bc96-b6823df23423" providerId="ADAL" clId="{37227F00-C3BA-451E-B066-B6F491C33274}" dt="2019-11-05T12:08:35.811" v="4477" actId="478"/>
          <ac:spMkLst>
            <pc:docMk/>
            <pc:sldMk cId="1671937114" sldId="475"/>
            <ac:spMk id="8" creationId="{B85BDE78-E8A2-4F35-A8E1-8BCFF8F61D0E}"/>
          </ac:spMkLst>
        </pc:spChg>
        <pc:spChg chg="del">
          <ac:chgData name="Juan Caballero" userId="62a79988-00cc-43b5-bc96-b6823df23423" providerId="ADAL" clId="{37227F00-C3BA-451E-B066-B6F491C33274}" dt="2019-11-05T12:08:35.811" v="4477" actId="478"/>
          <ac:spMkLst>
            <pc:docMk/>
            <pc:sldMk cId="1671937114" sldId="475"/>
            <ac:spMk id="9" creationId="{3F8341F7-B94F-47A3-944E-78228A3DFBED}"/>
          </ac:spMkLst>
        </pc:spChg>
        <pc:spChg chg="del">
          <ac:chgData name="Juan Caballero" userId="62a79988-00cc-43b5-bc96-b6823df23423" providerId="ADAL" clId="{37227F00-C3BA-451E-B066-B6F491C33274}" dt="2019-11-05T12:08:35.811" v="4477" actId="478"/>
          <ac:spMkLst>
            <pc:docMk/>
            <pc:sldMk cId="1671937114" sldId="475"/>
            <ac:spMk id="10" creationId="{FEF4BAE3-D37B-427F-ADB3-115FD06E72E6}"/>
          </ac:spMkLst>
        </pc:spChg>
        <pc:spChg chg="mod">
          <ac:chgData name="Juan Caballero" userId="62a79988-00cc-43b5-bc96-b6823df23423" providerId="ADAL" clId="{37227F00-C3BA-451E-B066-B6F491C33274}" dt="2019-11-05T12:09:05.380" v="4487" actId="20577"/>
          <ac:spMkLst>
            <pc:docMk/>
            <pc:sldMk cId="1671937114" sldId="475"/>
            <ac:spMk id="11" creationId="{DA3E5409-168F-42E9-8191-63CA0668CB57}"/>
          </ac:spMkLst>
        </pc:spChg>
        <pc:spChg chg="add del">
          <ac:chgData name="Juan Caballero" userId="62a79988-00cc-43b5-bc96-b6823df23423" providerId="ADAL" clId="{37227F00-C3BA-451E-B066-B6F491C33274}" dt="2019-11-05T12:08:43.231" v="4478" actId="478"/>
          <ac:spMkLst>
            <pc:docMk/>
            <pc:sldMk cId="1671937114" sldId="475"/>
            <ac:spMk id="12" creationId="{B7DA3246-0DC1-4EA5-A804-D0B9123AA553}"/>
          </ac:spMkLst>
        </pc:spChg>
        <pc:spChg chg="add">
          <ac:chgData name="Juan Caballero" userId="62a79988-00cc-43b5-bc96-b6823df23423" providerId="ADAL" clId="{37227F00-C3BA-451E-B066-B6F491C33274}" dt="2019-11-05T12:08:45.211" v="4479"/>
          <ac:spMkLst>
            <pc:docMk/>
            <pc:sldMk cId="1671937114" sldId="475"/>
            <ac:spMk id="14" creationId="{6DD03C5F-3620-4C5B-99FF-F26C5FCB74C5}"/>
          </ac:spMkLst>
        </pc:spChg>
        <pc:spChg chg="add">
          <ac:chgData name="Juan Caballero" userId="62a79988-00cc-43b5-bc96-b6823df23423" providerId="ADAL" clId="{37227F00-C3BA-451E-B066-B6F491C33274}" dt="2019-11-05T12:08:45.211" v="4479"/>
          <ac:spMkLst>
            <pc:docMk/>
            <pc:sldMk cId="1671937114" sldId="475"/>
            <ac:spMk id="15" creationId="{DAE95F94-39DE-49BC-97AF-ABBD7AE88447}"/>
          </ac:spMkLst>
        </pc:spChg>
        <pc:spChg chg="add">
          <ac:chgData name="Juan Caballero" userId="62a79988-00cc-43b5-bc96-b6823df23423" providerId="ADAL" clId="{37227F00-C3BA-451E-B066-B6F491C33274}" dt="2019-11-05T12:08:45.211" v="4479"/>
          <ac:spMkLst>
            <pc:docMk/>
            <pc:sldMk cId="1671937114" sldId="475"/>
            <ac:spMk id="16" creationId="{00F673DB-FF75-46AA-9B15-B509584AC093}"/>
          </ac:spMkLst>
        </pc:spChg>
        <pc:picChg chg="del">
          <ac:chgData name="Juan Caballero" userId="62a79988-00cc-43b5-bc96-b6823df23423" providerId="ADAL" clId="{37227F00-C3BA-451E-B066-B6F491C33274}" dt="2019-11-05T12:08:35.811" v="4477" actId="478"/>
          <ac:picMkLst>
            <pc:docMk/>
            <pc:sldMk cId="1671937114" sldId="475"/>
            <ac:picMk id="7" creationId="{66E6C552-38A6-47FA-AA80-5D195AA3363E}"/>
          </ac:picMkLst>
        </pc:picChg>
        <pc:picChg chg="add">
          <ac:chgData name="Juan Caballero" userId="62a79988-00cc-43b5-bc96-b6823df23423" providerId="ADAL" clId="{37227F00-C3BA-451E-B066-B6F491C33274}" dt="2019-11-05T12:08:45.211" v="4479"/>
          <ac:picMkLst>
            <pc:docMk/>
            <pc:sldMk cId="1671937114" sldId="475"/>
            <ac:picMk id="13" creationId="{52EF9373-A929-4ED2-BB44-34A70AE8F8B7}"/>
          </ac:picMkLst>
        </pc:picChg>
      </pc:sldChg>
      <pc:sldChg chg="addSp del">
        <pc:chgData name="Juan Caballero" userId="62a79988-00cc-43b5-bc96-b6823df23423" providerId="ADAL" clId="{37227F00-C3BA-451E-B066-B6F491C33274}" dt="2019-11-05T16:59:03.032" v="7111" actId="2696"/>
        <pc:sldMkLst>
          <pc:docMk/>
          <pc:sldMk cId="3853057136" sldId="476"/>
        </pc:sldMkLst>
        <pc:spChg chg="add">
          <ac:chgData name="Juan Caballero" userId="62a79988-00cc-43b5-bc96-b6823df23423" providerId="ADAL" clId="{37227F00-C3BA-451E-B066-B6F491C33274}" dt="2019-11-05T07:36:50.835" v="1887"/>
          <ac:spMkLst>
            <pc:docMk/>
            <pc:sldMk cId="3853057136" sldId="476"/>
            <ac:spMk id="6" creationId="{48340DA2-EE6B-4D9B-843F-40F4372CE717}"/>
          </ac:spMkLst>
        </pc:spChg>
      </pc:sldChg>
      <pc:sldChg chg="addSp delSp modSp del">
        <pc:chgData name="Juan Caballero" userId="62a79988-00cc-43b5-bc96-b6823df23423" providerId="ADAL" clId="{37227F00-C3BA-451E-B066-B6F491C33274}" dt="2019-11-05T09:25:45.693" v="2146" actId="2696"/>
        <pc:sldMkLst>
          <pc:docMk/>
          <pc:sldMk cId="1906616907" sldId="477"/>
        </pc:sldMkLst>
        <pc:spChg chg="mod">
          <ac:chgData name="Juan Caballero" userId="62a79988-00cc-43b5-bc96-b6823df23423" providerId="ADAL" clId="{37227F00-C3BA-451E-B066-B6F491C33274}" dt="2019-10-25T10:26:50.336" v="1584" actId="1076"/>
          <ac:spMkLst>
            <pc:docMk/>
            <pc:sldMk cId="1906616907" sldId="477"/>
            <ac:spMk id="2" creationId="{BB575C34-DCE6-4811-8841-878A80C1A5FA}"/>
          </ac:spMkLst>
        </pc:spChg>
        <pc:spChg chg="add del">
          <ac:chgData name="Juan Caballero" userId="62a79988-00cc-43b5-bc96-b6823df23423" providerId="ADAL" clId="{37227F00-C3BA-451E-B066-B6F491C33274}" dt="2019-11-05T09:25:22.532" v="2142" actId="478"/>
          <ac:spMkLst>
            <pc:docMk/>
            <pc:sldMk cId="1906616907" sldId="477"/>
            <ac:spMk id="19" creationId="{1AD96CC8-7ED0-4158-A2FA-DF38DD785792}"/>
          </ac:spMkLst>
        </pc:spChg>
        <pc:spChg chg="add del">
          <ac:chgData name="Juan Caballero" userId="62a79988-00cc-43b5-bc96-b6823df23423" providerId="ADAL" clId="{37227F00-C3BA-451E-B066-B6F491C33274}" dt="2019-10-25T10:27:08.286" v="1593" actId="478"/>
          <ac:spMkLst>
            <pc:docMk/>
            <pc:sldMk cId="1906616907" sldId="477"/>
            <ac:spMk id="20" creationId="{6FCFF06A-3C1D-4BB0-8257-730796A0F154}"/>
          </ac:spMkLst>
        </pc:spChg>
        <pc:picChg chg="mod">
          <ac:chgData name="Juan Caballero" userId="62a79988-00cc-43b5-bc96-b6823df23423" providerId="ADAL" clId="{37227F00-C3BA-451E-B066-B6F491C33274}" dt="2019-10-25T10:26:53.086" v="1589" actId="1036"/>
          <ac:picMkLst>
            <pc:docMk/>
            <pc:sldMk cId="1906616907" sldId="477"/>
            <ac:picMk id="3" creationId="{500E5D6D-C329-4EA0-BC14-F57798CAACC8}"/>
          </ac:picMkLst>
        </pc:picChg>
      </pc:sldChg>
      <pc:sldChg chg="addSp delSp add del">
        <pc:chgData name="Juan Caballero" userId="62a79988-00cc-43b5-bc96-b6823df23423" providerId="ADAL" clId="{37227F00-C3BA-451E-B066-B6F491C33274}" dt="2019-11-05T16:43:13.049" v="6806" actId="2696"/>
        <pc:sldMkLst>
          <pc:docMk/>
          <pc:sldMk cId="1992985886" sldId="478"/>
        </pc:sldMkLst>
        <pc:spChg chg="del">
          <ac:chgData name="Juan Caballero" userId="62a79988-00cc-43b5-bc96-b6823df23423" providerId="ADAL" clId="{37227F00-C3BA-451E-B066-B6F491C33274}" dt="2019-11-05T12:09:37.159" v="4493" actId="478"/>
          <ac:spMkLst>
            <pc:docMk/>
            <pc:sldMk cId="1992985886" sldId="478"/>
            <ac:spMk id="7" creationId="{FD6557F9-A90F-492F-9CA1-EF919B0FE6D9}"/>
          </ac:spMkLst>
        </pc:spChg>
        <pc:spChg chg="del">
          <ac:chgData name="Juan Caballero" userId="62a79988-00cc-43b5-bc96-b6823df23423" providerId="ADAL" clId="{37227F00-C3BA-451E-B066-B6F491C33274}" dt="2019-11-05T12:09:37.159" v="4493" actId="478"/>
          <ac:spMkLst>
            <pc:docMk/>
            <pc:sldMk cId="1992985886" sldId="478"/>
            <ac:spMk id="8" creationId="{AD866D7F-ABBD-4C73-B708-576414ED6C3D}"/>
          </ac:spMkLst>
        </pc:spChg>
        <pc:spChg chg="del">
          <ac:chgData name="Juan Caballero" userId="62a79988-00cc-43b5-bc96-b6823df23423" providerId="ADAL" clId="{37227F00-C3BA-451E-B066-B6F491C33274}" dt="2019-11-05T12:09:37.159" v="4493" actId="478"/>
          <ac:spMkLst>
            <pc:docMk/>
            <pc:sldMk cId="1992985886" sldId="478"/>
            <ac:spMk id="9" creationId="{9C0C3673-4563-45E6-9C11-E9EBC5CBBE84}"/>
          </ac:spMkLst>
        </pc:spChg>
        <pc:spChg chg="add">
          <ac:chgData name="Juan Caballero" userId="62a79988-00cc-43b5-bc96-b6823df23423" providerId="ADAL" clId="{37227F00-C3BA-451E-B066-B6F491C33274}" dt="2019-11-05T07:33:06.327" v="1842"/>
          <ac:spMkLst>
            <pc:docMk/>
            <pc:sldMk cId="1992985886" sldId="478"/>
            <ac:spMk id="17" creationId="{051996C2-30EF-4DEE-8E53-E45AF1BBBD22}"/>
          </ac:spMkLst>
        </pc:spChg>
        <pc:spChg chg="add">
          <ac:chgData name="Juan Caballero" userId="62a79988-00cc-43b5-bc96-b6823df23423" providerId="ADAL" clId="{37227F00-C3BA-451E-B066-B6F491C33274}" dt="2019-11-05T12:09:37.569" v="4494"/>
          <ac:spMkLst>
            <pc:docMk/>
            <pc:sldMk cId="1992985886" sldId="478"/>
            <ac:spMk id="19" creationId="{0103AC25-BAA6-41B9-AF25-662C2A750B69}"/>
          </ac:spMkLst>
        </pc:spChg>
        <pc:spChg chg="add">
          <ac:chgData name="Juan Caballero" userId="62a79988-00cc-43b5-bc96-b6823df23423" providerId="ADAL" clId="{37227F00-C3BA-451E-B066-B6F491C33274}" dt="2019-11-05T12:09:37.569" v="4494"/>
          <ac:spMkLst>
            <pc:docMk/>
            <pc:sldMk cId="1992985886" sldId="478"/>
            <ac:spMk id="20" creationId="{7F9FF9E1-9334-4108-AEBA-5ED763614A30}"/>
          </ac:spMkLst>
        </pc:spChg>
        <pc:spChg chg="add">
          <ac:chgData name="Juan Caballero" userId="62a79988-00cc-43b5-bc96-b6823df23423" providerId="ADAL" clId="{37227F00-C3BA-451E-B066-B6F491C33274}" dt="2019-11-05T12:09:37.569" v="4494"/>
          <ac:spMkLst>
            <pc:docMk/>
            <pc:sldMk cId="1992985886" sldId="478"/>
            <ac:spMk id="21" creationId="{080BB01A-3747-4785-9180-9C3BB4799D4F}"/>
          </ac:spMkLst>
        </pc:spChg>
        <pc:picChg chg="del">
          <ac:chgData name="Juan Caballero" userId="62a79988-00cc-43b5-bc96-b6823df23423" providerId="ADAL" clId="{37227F00-C3BA-451E-B066-B6F491C33274}" dt="2019-11-05T12:09:37.159" v="4493" actId="478"/>
          <ac:picMkLst>
            <pc:docMk/>
            <pc:sldMk cId="1992985886" sldId="478"/>
            <ac:picMk id="6" creationId="{35DF74FE-2E5E-475A-90C6-0FB210B4A03A}"/>
          </ac:picMkLst>
        </pc:picChg>
        <pc:picChg chg="add">
          <ac:chgData name="Juan Caballero" userId="62a79988-00cc-43b5-bc96-b6823df23423" providerId="ADAL" clId="{37227F00-C3BA-451E-B066-B6F491C33274}" dt="2019-11-05T12:09:37.569" v="4494"/>
          <ac:picMkLst>
            <pc:docMk/>
            <pc:sldMk cId="1992985886" sldId="478"/>
            <ac:picMk id="18" creationId="{EFE64293-B2AD-4BFC-AFDE-4ABD1FA3A8D7}"/>
          </ac:picMkLst>
        </pc:picChg>
      </pc:sldChg>
      <pc:sldChg chg="addSp del">
        <pc:chgData name="Juan Caballero" userId="62a79988-00cc-43b5-bc96-b6823df23423" providerId="ADAL" clId="{37227F00-C3BA-451E-B066-B6F491C33274}" dt="2019-11-05T12:23:52.435" v="4688" actId="2696"/>
        <pc:sldMkLst>
          <pc:docMk/>
          <pc:sldMk cId="2201736668" sldId="479"/>
        </pc:sldMkLst>
        <pc:spChg chg="add">
          <ac:chgData name="Juan Caballero" userId="62a79988-00cc-43b5-bc96-b6823df23423" providerId="ADAL" clId="{37227F00-C3BA-451E-B066-B6F491C33274}" dt="2019-11-05T07:36:41.242" v="1877"/>
          <ac:spMkLst>
            <pc:docMk/>
            <pc:sldMk cId="2201736668" sldId="479"/>
            <ac:spMk id="53" creationId="{56CC840B-2309-4D55-ACB0-85B9554F918E}"/>
          </ac:spMkLst>
        </pc:spChg>
      </pc:sldChg>
      <pc:sldChg chg="addSp del">
        <pc:chgData name="Juan Caballero" userId="62a79988-00cc-43b5-bc96-b6823df23423" providerId="ADAL" clId="{37227F00-C3BA-451E-B066-B6F491C33274}" dt="2019-11-05T12:23:54.715" v="4689" actId="2696"/>
        <pc:sldMkLst>
          <pc:docMk/>
          <pc:sldMk cId="1259496650" sldId="480"/>
        </pc:sldMkLst>
        <pc:spChg chg="add">
          <ac:chgData name="Juan Caballero" userId="62a79988-00cc-43b5-bc96-b6823df23423" providerId="ADAL" clId="{37227F00-C3BA-451E-B066-B6F491C33274}" dt="2019-11-05T07:36:41.990" v="1878"/>
          <ac:spMkLst>
            <pc:docMk/>
            <pc:sldMk cId="1259496650" sldId="480"/>
            <ac:spMk id="9" creationId="{EFD642A7-3B29-4CF3-AF63-649C8C2118A2}"/>
          </ac:spMkLst>
        </pc:spChg>
      </pc:sldChg>
      <pc:sldChg chg="addSp delSp modSp add del">
        <pc:chgData name="Juan Caballero" userId="62a79988-00cc-43b5-bc96-b6823df23423" providerId="ADAL" clId="{37227F00-C3BA-451E-B066-B6F491C33274}" dt="2019-11-05T16:47:17.722" v="7024" actId="2696"/>
        <pc:sldMkLst>
          <pc:docMk/>
          <pc:sldMk cId="273818871" sldId="481"/>
        </pc:sldMkLst>
        <pc:spChg chg="mod">
          <ac:chgData name="Juan Caballero" userId="62a79988-00cc-43b5-bc96-b6823df23423" providerId="ADAL" clId="{37227F00-C3BA-451E-B066-B6F491C33274}" dt="2019-11-05T13:45:50.255" v="5008" actId="20577"/>
          <ac:spMkLst>
            <pc:docMk/>
            <pc:sldMk cId="273818871" sldId="481"/>
            <ac:spMk id="4" creationId="{52849346-515F-456C-AE99-629C71E0826A}"/>
          </ac:spMkLst>
        </pc:spChg>
        <pc:spChg chg="mod">
          <ac:chgData name="Juan Caballero" userId="62a79988-00cc-43b5-bc96-b6823df23423" providerId="ADAL" clId="{37227F00-C3BA-451E-B066-B6F491C33274}" dt="2019-11-05T13:45:33.080" v="4999" actId="20577"/>
          <ac:spMkLst>
            <pc:docMk/>
            <pc:sldMk cId="273818871" sldId="481"/>
            <ac:spMk id="6" creationId="{BC2121A0-BF51-4E38-811D-9F77E3CF3B2D}"/>
          </ac:spMkLst>
        </pc:spChg>
        <pc:spChg chg="mod">
          <ac:chgData name="Juan Caballero" userId="62a79988-00cc-43b5-bc96-b6823df23423" providerId="ADAL" clId="{37227F00-C3BA-451E-B066-B6F491C33274}" dt="2019-11-05T13:45:29.537" v="4994" actId="20577"/>
          <ac:spMkLst>
            <pc:docMk/>
            <pc:sldMk cId="273818871" sldId="481"/>
            <ac:spMk id="7" creationId="{62BE821A-6686-400B-9ABE-488A4B25E2BB}"/>
          </ac:spMkLst>
        </pc:spChg>
        <pc:spChg chg="mod">
          <ac:chgData name="Juan Caballero" userId="62a79988-00cc-43b5-bc96-b6823df23423" providerId="ADAL" clId="{37227F00-C3BA-451E-B066-B6F491C33274}" dt="2019-11-05T13:45:44.830" v="5004" actId="20577"/>
          <ac:spMkLst>
            <pc:docMk/>
            <pc:sldMk cId="273818871" sldId="481"/>
            <ac:spMk id="8" creationId="{C9DC642C-D6FD-41D9-B3B7-508E0AE090E7}"/>
          </ac:spMkLst>
        </pc:spChg>
        <pc:spChg chg="del">
          <ac:chgData name="Juan Caballero" userId="62a79988-00cc-43b5-bc96-b6823df23423" providerId="ADAL" clId="{37227F00-C3BA-451E-B066-B6F491C33274}" dt="2019-11-05T12:09:48.549" v="4497" actId="478"/>
          <ac:spMkLst>
            <pc:docMk/>
            <pc:sldMk cId="273818871" sldId="481"/>
            <ac:spMk id="9" creationId="{45B753E9-3310-482E-B54A-52B34D01B7FB}"/>
          </ac:spMkLst>
        </pc:spChg>
        <pc:spChg chg="add del">
          <ac:chgData name="Juan Caballero" userId="62a79988-00cc-43b5-bc96-b6823df23423" providerId="ADAL" clId="{37227F00-C3BA-451E-B066-B6F491C33274}" dt="2019-11-05T13:45:17.290" v="4991" actId="478"/>
          <ac:spMkLst>
            <pc:docMk/>
            <pc:sldMk cId="273818871" sldId="481"/>
            <ac:spMk id="14" creationId="{EFE838DF-A96F-4C7D-BE88-A20716BB9674}"/>
          </ac:spMkLst>
        </pc:spChg>
        <pc:picChg chg="add del mod modCrop">
          <ac:chgData name="Juan Caballero" userId="62a79988-00cc-43b5-bc96-b6823df23423" providerId="ADAL" clId="{37227F00-C3BA-451E-B066-B6F491C33274}" dt="2019-11-05T13:47:20.900" v="5019" actId="478"/>
          <ac:picMkLst>
            <pc:docMk/>
            <pc:sldMk cId="273818871" sldId="481"/>
            <ac:picMk id="15" creationId="{5D0F0ABB-4B11-403D-A494-397BF2812254}"/>
          </ac:picMkLst>
        </pc:picChg>
      </pc:sldChg>
      <pc:sldChg chg="del">
        <pc:chgData name="Juan Caballero" userId="62a79988-00cc-43b5-bc96-b6823df23423" providerId="ADAL" clId="{37227F00-C3BA-451E-B066-B6F491C33274}" dt="2019-10-18T13:07:32.539" v="0" actId="2696"/>
        <pc:sldMkLst>
          <pc:docMk/>
          <pc:sldMk cId="1803821990" sldId="481"/>
        </pc:sldMkLst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2437297930" sldId="481"/>
        </pc:sldMkLst>
      </pc:sldChg>
      <pc:sldChg chg="addSp delSp modSp add del delAnim">
        <pc:chgData name="Juan Caballero" userId="62a79988-00cc-43b5-bc96-b6823df23423" providerId="ADAL" clId="{37227F00-C3BA-451E-B066-B6F491C33274}" dt="2019-11-05T16:59:09.945" v="7114" actId="2696"/>
        <pc:sldMkLst>
          <pc:docMk/>
          <pc:sldMk cId="2605005493" sldId="482"/>
        </pc:sldMkLst>
        <pc:spChg chg="add del">
          <ac:chgData name="Juan Caballero" userId="62a79988-00cc-43b5-bc96-b6823df23423" providerId="ADAL" clId="{37227F00-C3BA-451E-B066-B6F491C33274}" dt="2019-11-05T16:57:25.748" v="7095" actId="478"/>
          <ac:spMkLst>
            <pc:docMk/>
            <pc:sldMk cId="2605005493" sldId="482"/>
            <ac:spMk id="4" creationId="{57BB7D10-4E8C-4764-B38E-49044EE22552}"/>
          </ac:spMkLst>
        </pc:spChg>
        <pc:picChg chg="del">
          <ac:chgData name="Juan Caballero" userId="62a79988-00cc-43b5-bc96-b6823df23423" providerId="ADAL" clId="{37227F00-C3BA-451E-B066-B6F491C33274}" dt="2019-11-05T16:57:10.128" v="7089" actId="478"/>
          <ac:picMkLst>
            <pc:docMk/>
            <pc:sldMk cId="2605005493" sldId="482"/>
            <ac:picMk id="3" creationId="{D05FA7C8-28E7-49EB-B64A-2C125E293FF4}"/>
          </ac:picMkLst>
        </pc:picChg>
        <pc:picChg chg="add mod modCrop">
          <ac:chgData name="Juan Caballero" userId="62a79988-00cc-43b5-bc96-b6823df23423" providerId="ADAL" clId="{37227F00-C3BA-451E-B066-B6F491C33274}" dt="2019-11-05T16:57:37.727" v="7099" actId="732"/>
          <ac:picMkLst>
            <pc:docMk/>
            <pc:sldMk cId="2605005493" sldId="482"/>
            <ac:picMk id="5" creationId="{F93F5CC5-9278-4170-91C5-197C75452434}"/>
          </ac:picMkLst>
        </pc:picChg>
      </pc:sldChg>
      <pc:sldChg chg="add">
        <pc:chgData name="Juan Caballero" userId="62a79988-00cc-43b5-bc96-b6823df23423" providerId="ADAL" clId="{37227F00-C3BA-451E-B066-B6F491C33274}" dt="2019-11-05T16:59:14.500" v="7116"/>
        <pc:sldMkLst>
          <pc:docMk/>
          <pc:sldMk cId="4137441360" sldId="482"/>
        </pc:sldMkLst>
      </pc:sldChg>
      <pc:sldChg chg="add">
        <pc:chgData name="Juan Caballero" userId="62a79988-00cc-43b5-bc96-b6823df23423" providerId="ADAL" clId="{37227F00-C3BA-451E-B066-B6F491C33274}" dt="2019-11-05T16:59:14.500" v="7116"/>
        <pc:sldMkLst>
          <pc:docMk/>
          <pc:sldMk cId="1247260686" sldId="483"/>
        </pc:sldMkLst>
      </pc:sldChg>
      <pc:sldChg chg="addSp delSp modSp add del delAnim">
        <pc:chgData name="Juan Caballero" userId="62a79988-00cc-43b5-bc96-b6823df23423" providerId="ADAL" clId="{37227F00-C3BA-451E-B066-B6F491C33274}" dt="2019-11-05T16:59:09.945" v="7115" actId="2696"/>
        <pc:sldMkLst>
          <pc:docMk/>
          <pc:sldMk cId="3275709163" sldId="483"/>
        </pc:sldMkLst>
        <pc:spChg chg="add del">
          <ac:chgData name="Juan Caballero" userId="62a79988-00cc-43b5-bc96-b6823df23423" providerId="ADAL" clId="{37227F00-C3BA-451E-B066-B6F491C33274}" dt="2019-11-05T16:58:29.050" v="7106" actId="478"/>
          <ac:spMkLst>
            <pc:docMk/>
            <pc:sldMk cId="3275709163" sldId="483"/>
            <ac:spMk id="4" creationId="{EDBED1F3-061B-4D64-99C4-63E75CC4DEED}"/>
          </ac:spMkLst>
        </pc:spChg>
        <pc:picChg chg="del">
          <ac:chgData name="Juan Caballero" userId="62a79988-00cc-43b5-bc96-b6823df23423" providerId="ADAL" clId="{37227F00-C3BA-451E-B066-B6F491C33274}" dt="2019-11-05T16:58:13.347" v="7100" actId="478"/>
          <ac:picMkLst>
            <pc:docMk/>
            <pc:sldMk cId="3275709163" sldId="483"/>
            <ac:picMk id="3" creationId="{E8DF1922-5923-481F-84F4-1059672D8FA2}"/>
          </ac:picMkLst>
        </pc:picChg>
        <pc:picChg chg="add mod modCrop">
          <ac:chgData name="Juan Caballero" userId="62a79988-00cc-43b5-bc96-b6823df23423" providerId="ADAL" clId="{37227F00-C3BA-451E-B066-B6F491C33274}" dt="2019-11-05T16:58:39.645" v="7110" actId="1076"/>
          <ac:picMkLst>
            <pc:docMk/>
            <pc:sldMk cId="3275709163" sldId="483"/>
            <ac:picMk id="5" creationId="{D7841E57-C90C-4FCC-BDEC-30F76B89EF2C}"/>
          </ac:picMkLst>
        </pc:picChg>
      </pc:sldChg>
      <pc:sldChg chg="addSp del">
        <pc:chgData name="Juan Caballero" userId="62a79988-00cc-43b5-bc96-b6823df23423" providerId="ADAL" clId="{37227F00-C3BA-451E-B066-B6F491C33274}" dt="2019-11-05T12:23:34.285" v="4679" actId="2696"/>
        <pc:sldMkLst>
          <pc:docMk/>
          <pc:sldMk cId="3307869034" sldId="484"/>
        </pc:sldMkLst>
        <pc:spChg chg="add">
          <ac:chgData name="Juan Caballero" userId="62a79988-00cc-43b5-bc96-b6823df23423" providerId="ADAL" clId="{37227F00-C3BA-451E-B066-B6F491C33274}" dt="2019-11-05T07:36:30.946" v="1868"/>
          <ac:spMkLst>
            <pc:docMk/>
            <pc:sldMk cId="3307869034" sldId="484"/>
            <ac:spMk id="6" creationId="{2DEFB756-E124-44F1-874C-1CC7F1964FF8}"/>
          </ac:spMkLst>
        </pc:spChg>
      </pc:sldChg>
      <pc:sldChg chg="del">
        <pc:chgData name="Juan Caballero" userId="62a79988-00cc-43b5-bc96-b6823df23423" providerId="ADAL" clId="{37227F00-C3BA-451E-B066-B6F491C33274}" dt="2019-10-25T13:27:52.325" v="1772" actId="2696"/>
        <pc:sldMkLst>
          <pc:docMk/>
          <pc:sldMk cId="1839282620" sldId="485"/>
        </pc:sldMkLst>
      </pc:sldChg>
      <pc:sldChg chg="addSp del">
        <pc:chgData name="Juan Caballero" userId="62a79988-00cc-43b5-bc96-b6823df23423" providerId="ADAL" clId="{37227F00-C3BA-451E-B066-B6F491C33274}" dt="2019-11-05T12:23:38.585" v="4681" actId="2696"/>
        <pc:sldMkLst>
          <pc:docMk/>
          <pc:sldMk cId="2893984737" sldId="486"/>
        </pc:sldMkLst>
        <pc:spChg chg="add">
          <ac:chgData name="Juan Caballero" userId="62a79988-00cc-43b5-bc96-b6823df23423" providerId="ADAL" clId="{37227F00-C3BA-451E-B066-B6F491C33274}" dt="2019-11-05T07:36:33.920" v="1870"/>
          <ac:spMkLst>
            <pc:docMk/>
            <pc:sldMk cId="2893984737" sldId="486"/>
            <ac:spMk id="5" creationId="{0EAC5BB8-D9BB-4F7C-99AB-F32571C45A7D}"/>
          </ac:spMkLst>
        </pc:spChg>
      </pc:sldChg>
      <pc:sldChg chg="addSp delSp modSp delAnim modAnim">
        <pc:chgData name="Juan Caballero" userId="62a79988-00cc-43b5-bc96-b6823df23423" providerId="ADAL" clId="{37227F00-C3BA-451E-B066-B6F491C33274}" dt="2019-10-25T10:32:46.065" v="1716" actId="1035"/>
        <pc:sldMkLst>
          <pc:docMk/>
          <pc:sldMk cId="3264343287" sldId="487"/>
        </pc:sldMkLst>
        <pc:spChg chg="mod">
          <ac:chgData name="Juan Caballero" userId="62a79988-00cc-43b5-bc96-b6823df23423" providerId="ADAL" clId="{37227F00-C3BA-451E-B066-B6F491C33274}" dt="2019-10-25T10:32:46.065" v="1716" actId="1035"/>
          <ac:spMkLst>
            <pc:docMk/>
            <pc:sldMk cId="3264343287" sldId="487"/>
            <ac:spMk id="3" creationId="{3A514D9A-2979-4298-9502-254AA6A76C12}"/>
          </ac:spMkLst>
        </pc:spChg>
        <pc:spChg chg="add del mod">
          <ac:chgData name="Juan Caballero" userId="62a79988-00cc-43b5-bc96-b6823df23423" providerId="ADAL" clId="{37227F00-C3BA-451E-B066-B6F491C33274}" dt="2019-10-25T10:17:00.159" v="1356" actId="478"/>
          <ac:spMkLst>
            <pc:docMk/>
            <pc:sldMk cId="3264343287" sldId="487"/>
            <ac:spMk id="16" creationId="{9D939011-EBA3-478A-A37B-3D2641BFB67A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18" creationId="{10D3FFB6-2647-49EC-A687-3658C11C0377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19" creationId="{2C9DD2EB-CDE4-474A-AB00-E21662A2867B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0" creationId="{52E6F000-8FA3-42D5-9AF2-88FA32D92B8A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1" creationId="{BE6130EC-BBCC-4BF8-B332-89AD14B81B85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2" creationId="{222D712C-7DDD-4C11-970D-40B9D61EFF87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3" creationId="{0D287CB8-AEED-43A6-A669-D204A0209BF9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4" creationId="{FE244337-80BF-4623-96E3-06A6269D0211}"/>
          </ac:spMkLst>
        </pc:spChg>
        <pc:spChg chg="del mod">
          <ac:chgData name="Juan Caballero" userId="62a79988-00cc-43b5-bc96-b6823df23423" providerId="ADAL" clId="{37227F00-C3BA-451E-B066-B6F491C33274}" dt="2019-10-18T13:42:00.401" v="795" actId="478"/>
          <ac:spMkLst>
            <pc:docMk/>
            <pc:sldMk cId="3264343287" sldId="487"/>
            <ac:spMk id="25" creationId="{025E430A-D75E-4696-986F-40E33D6D2D23}"/>
          </ac:spMkLst>
        </pc:spChg>
        <pc:spChg chg="add mod">
          <ac:chgData name="Juan Caballero" userId="62a79988-00cc-43b5-bc96-b6823df23423" providerId="ADAL" clId="{37227F00-C3BA-451E-B066-B6F491C33274}" dt="2019-10-25T10:16:49.194" v="1353" actId="1036"/>
          <ac:spMkLst>
            <pc:docMk/>
            <pc:sldMk cId="3264343287" sldId="487"/>
            <ac:spMk id="25" creationId="{0843C6D5-18FF-4688-B2C1-8B824346EF98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6" creationId="{B77626CD-2E2A-421A-820A-ED90D9C5B79E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27" creationId="{F2FA71E8-D1A6-41C4-97C4-C624255A3EA5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28" creationId="{986564E9-318A-421F-969B-DA15239F01D0}"/>
          </ac:spMkLst>
        </pc:spChg>
        <pc:spChg chg="add mod ord">
          <ac:chgData name="Juan Caballero" userId="62a79988-00cc-43b5-bc96-b6823df23423" providerId="ADAL" clId="{37227F00-C3BA-451E-B066-B6F491C33274}" dt="2019-10-25T10:32:39.005" v="1707" actId="1076"/>
          <ac:spMkLst>
            <pc:docMk/>
            <pc:sldMk cId="3264343287" sldId="487"/>
            <ac:spMk id="28" creationId="{A61F1BD4-6CA8-4B46-8BDF-8D77C04719B5}"/>
          </ac:spMkLst>
        </pc:spChg>
        <pc:spChg chg="del mod">
          <ac:chgData name="Juan Caballero" userId="62a79988-00cc-43b5-bc96-b6823df23423" providerId="ADAL" clId="{37227F00-C3BA-451E-B066-B6F491C33274}" dt="2019-10-18T13:38:26.062" v="612" actId="478"/>
          <ac:spMkLst>
            <pc:docMk/>
            <pc:sldMk cId="3264343287" sldId="487"/>
            <ac:spMk id="29" creationId="{B31AD153-3C4F-4D61-A292-E82E08962DD8}"/>
          </ac:spMkLst>
        </pc:spChg>
        <pc:spChg chg="del mod">
          <ac:chgData name="Juan Caballero" userId="62a79988-00cc-43b5-bc96-b6823df23423" providerId="ADAL" clId="{37227F00-C3BA-451E-B066-B6F491C33274}" dt="2019-10-18T13:38:26.532" v="613" actId="478"/>
          <ac:spMkLst>
            <pc:docMk/>
            <pc:sldMk cId="3264343287" sldId="487"/>
            <ac:spMk id="30" creationId="{49ADEE3D-85B9-45D8-B251-0C5DF642B9F6}"/>
          </ac:spMkLst>
        </pc:spChg>
        <pc:spChg chg="del mod">
          <ac:chgData name="Juan Caballero" userId="62a79988-00cc-43b5-bc96-b6823df23423" providerId="ADAL" clId="{37227F00-C3BA-451E-B066-B6F491C33274}" dt="2019-10-18T13:38:53.857" v="640" actId="478"/>
          <ac:spMkLst>
            <pc:docMk/>
            <pc:sldMk cId="3264343287" sldId="487"/>
            <ac:spMk id="31" creationId="{CB27D5E5-F646-4F7C-93D4-E1760873693F}"/>
          </ac:spMkLst>
        </pc:spChg>
        <pc:spChg chg="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32" creationId="{9340316A-224F-42B9-A696-3E65A0E32AB2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3" creationId="{642DC147-2CA1-41CA-ADA8-9C1C0984A2E9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4" creationId="{020EB077-D846-4372-9C78-5C27CBCAAB54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5" creationId="{7EF8AF3A-C693-4F4B-8FAF-801664D1E205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6" creationId="{4914CEA3-52D4-48A0-B95D-BFE32BAF3D46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7" creationId="{6DF3DF9B-64FB-4D21-8B9A-EA64284BE62D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8" creationId="{17211016-AD87-413A-B2E1-03FAA85C032E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39" creationId="{5CE7D5F3-33F9-402E-B3C5-4C6325334F6B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40" creationId="{4A4B455E-13CC-4F2E-B1A9-038D7CB9FB5D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41" creationId="{7A8019D2-6721-4E73-9B86-3FF5CA9F298B}"/>
          </ac:spMkLst>
        </pc:spChg>
        <pc:spChg chg="add del mod">
          <ac:chgData name="Juan Caballero" userId="62a79988-00cc-43b5-bc96-b6823df23423" providerId="ADAL" clId="{37227F00-C3BA-451E-B066-B6F491C33274}" dt="2019-10-18T13:38:27.408" v="614" actId="478"/>
          <ac:spMkLst>
            <pc:docMk/>
            <pc:sldMk cId="3264343287" sldId="487"/>
            <ac:spMk id="42" creationId="{AD9DC192-420F-4BBF-994F-86E214BAD602}"/>
          </ac:spMkLst>
        </pc:spChg>
        <pc:spChg chg="add del mod">
          <ac:chgData name="Juan Caballero" userId="62a79988-00cc-43b5-bc96-b6823df23423" providerId="ADAL" clId="{37227F00-C3BA-451E-B066-B6F491C33274}" dt="2019-10-18T13:38:27.893" v="615" actId="478"/>
          <ac:spMkLst>
            <pc:docMk/>
            <pc:sldMk cId="3264343287" sldId="487"/>
            <ac:spMk id="43" creationId="{5FB65B44-5B69-42E5-A097-CC9E98737F6B}"/>
          </ac:spMkLst>
        </pc:spChg>
        <pc:spChg chg="add del mod">
          <ac:chgData name="Juan Caballero" userId="62a79988-00cc-43b5-bc96-b6823df23423" providerId="ADAL" clId="{37227F00-C3BA-451E-B066-B6F491C33274}" dt="2019-10-18T13:42:37.008" v="865" actId="478"/>
          <ac:spMkLst>
            <pc:docMk/>
            <pc:sldMk cId="3264343287" sldId="487"/>
            <ac:spMk id="44" creationId="{766401A7-3B96-404C-9292-C01245B25D07}"/>
          </ac:spMkLst>
        </pc:spChg>
        <pc:spChg chg="add del mod">
          <ac:chgData name="Juan Caballero" userId="62a79988-00cc-43b5-bc96-b6823df23423" providerId="ADAL" clId="{37227F00-C3BA-451E-B066-B6F491C33274}" dt="2019-10-18T13:42:37.623" v="866" actId="478"/>
          <ac:spMkLst>
            <pc:docMk/>
            <pc:sldMk cId="3264343287" sldId="487"/>
            <ac:spMk id="45" creationId="{BACC4C1A-CD7C-48A3-B25D-A5FA492DFA37}"/>
          </ac:spMkLst>
        </pc:spChg>
        <pc:spChg chg="add mod or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46" creationId="{DAB66CD4-270B-41F4-A5B4-2B78E478C428}"/>
          </ac:spMkLst>
        </pc:spChg>
        <pc:spChg chg="add del mod">
          <ac:chgData name="Juan Caballero" userId="62a79988-00cc-43b5-bc96-b6823df23423" providerId="ADAL" clId="{37227F00-C3BA-451E-B066-B6F491C33274}" dt="2019-10-18T13:56:00.737" v="1003" actId="478"/>
          <ac:spMkLst>
            <pc:docMk/>
            <pc:sldMk cId="3264343287" sldId="487"/>
            <ac:spMk id="47" creationId="{FFEE13D6-56F0-4BD6-9747-FEF0B3C88087}"/>
          </ac:spMkLst>
        </pc:spChg>
        <pc:spChg chg="add mod">
          <ac:chgData name="Juan Caballero" userId="62a79988-00cc-43b5-bc96-b6823df23423" providerId="ADAL" clId="{37227F00-C3BA-451E-B066-B6F491C33274}" dt="2019-10-25T10:32:42.875" v="1713" actId="1036"/>
          <ac:spMkLst>
            <pc:docMk/>
            <pc:sldMk cId="3264343287" sldId="487"/>
            <ac:spMk id="48" creationId="{64F75086-5648-4777-9709-E8E3C853E3B3}"/>
          </ac:spMkLst>
        </pc:spChg>
        <pc:picChg chg="mod">
          <ac:chgData name="Juan Caballero" userId="62a79988-00cc-43b5-bc96-b6823df23423" providerId="ADAL" clId="{37227F00-C3BA-451E-B066-B6F491C33274}" dt="2019-10-18T13:57:52.011" v="1095" actId="1076"/>
          <ac:picMkLst>
            <pc:docMk/>
            <pc:sldMk cId="3264343287" sldId="487"/>
            <ac:picMk id="4" creationId="{241EA440-F0A3-4E6F-BCEC-BAA04C7BBEF8}"/>
          </ac:picMkLst>
        </pc:picChg>
        <pc:picChg chg="add">
          <ac:chgData name="Juan Caballero" userId="62a79988-00cc-43b5-bc96-b6823df23423" providerId="ADAL" clId="{37227F00-C3BA-451E-B066-B6F491C33274}" dt="2019-10-25T10:16:35.564" v="1346"/>
          <ac:picMkLst>
            <pc:docMk/>
            <pc:sldMk cId="3264343287" sldId="487"/>
            <ac:picMk id="17" creationId="{3B00893D-5D36-4767-A7F1-409FE4CE03D8}"/>
          </ac:picMkLst>
        </pc:picChg>
      </pc:sldChg>
      <pc:sldChg chg="addSp del">
        <pc:chgData name="Juan Caballero" userId="62a79988-00cc-43b5-bc96-b6823df23423" providerId="ADAL" clId="{37227F00-C3BA-451E-B066-B6F491C33274}" dt="2019-11-05T12:24:03.685" v="4690" actId="2696"/>
        <pc:sldMkLst>
          <pc:docMk/>
          <pc:sldMk cId="3432495330" sldId="488"/>
        </pc:sldMkLst>
        <pc:spChg chg="add">
          <ac:chgData name="Juan Caballero" userId="62a79988-00cc-43b5-bc96-b6823df23423" providerId="ADAL" clId="{37227F00-C3BA-451E-B066-B6F491C33274}" dt="2019-11-05T07:36:43.316" v="1879"/>
          <ac:spMkLst>
            <pc:docMk/>
            <pc:sldMk cId="3432495330" sldId="488"/>
            <ac:spMk id="4" creationId="{16CE3311-A6CA-4A4F-BB50-0E5EAF0FD9D4}"/>
          </ac:spMkLst>
        </pc:spChg>
      </pc:sldChg>
      <pc:sldChg chg="del">
        <pc:chgData name="Juan Caballero" userId="62a79988-00cc-43b5-bc96-b6823df23423" providerId="ADAL" clId="{37227F00-C3BA-451E-B066-B6F491C33274}" dt="2019-10-18T13:31:56.359" v="349" actId="2696"/>
        <pc:sldMkLst>
          <pc:docMk/>
          <pc:sldMk cId="3223764910" sldId="489"/>
        </pc:sldMkLst>
      </pc:sldChg>
      <pc:sldChg chg="del">
        <pc:chgData name="Juan Caballero" userId="62a79988-00cc-43b5-bc96-b6823df23423" providerId="ADAL" clId="{37227F00-C3BA-451E-B066-B6F491C33274}" dt="2019-10-18T13:32:38.114" v="357" actId="2696"/>
        <pc:sldMkLst>
          <pc:docMk/>
          <pc:sldMk cId="1632717349" sldId="490"/>
        </pc:sldMkLst>
      </pc:sldChg>
      <pc:sldChg chg="addSp add del">
        <pc:chgData name="Juan Caballero" userId="62a79988-00cc-43b5-bc96-b6823df23423" providerId="ADAL" clId="{37227F00-C3BA-451E-B066-B6F491C33274}" dt="2019-11-05T12:23:15.515" v="4677" actId="2696"/>
        <pc:sldMkLst>
          <pc:docMk/>
          <pc:sldMk cId="2841548993" sldId="490"/>
        </pc:sldMkLst>
        <pc:spChg chg="add">
          <ac:chgData name="Juan Caballero" userId="62a79988-00cc-43b5-bc96-b6823df23423" providerId="ADAL" clId="{37227F00-C3BA-451E-B066-B6F491C33274}" dt="2019-11-05T07:36:13.867" v="1862"/>
          <ac:spMkLst>
            <pc:docMk/>
            <pc:sldMk cId="2841548993" sldId="490"/>
            <ac:spMk id="6" creationId="{28343F43-EEDB-4751-852F-6C5AA1910903}"/>
          </ac:spMkLst>
        </pc:spChg>
      </pc:sldChg>
      <pc:sldChg chg="del">
        <pc:chgData name="Juan Caballero" userId="62a79988-00cc-43b5-bc96-b6823df23423" providerId="ADAL" clId="{37227F00-C3BA-451E-B066-B6F491C33274}" dt="2019-10-18T13:09:23.251" v="98" actId="2696"/>
        <pc:sldMkLst>
          <pc:docMk/>
          <pc:sldMk cId="3987818310" sldId="491"/>
        </pc:sldMkLst>
      </pc:sldChg>
      <pc:sldChg chg="addSp add del">
        <pc:chgData name="Juan Caballero" userId="62a79988-00cc-43b5-bc96-b6823df23423" providerId="ADAL" clId="{37227F00-C3BA-451E-B066-B6F491C33274}" dt="2019-11-05T12:20:23.497" v="4586" actId="2696"/>
        <pc:sldMkLst>
          <pc:docMk/>
          <pc:sldMk cId="3390078554" sldId="492"/>
        </pc:sldMkLst>
        <pc:spChg chg="add">
          <ac:chgData name="Juan Caballero" userId="62a79988-00cc-43b5-bc96-b6823df23423" providerId="ADAL" clId="{37227F00-C3BA-451E-B066-B6F491C33274}" dt="2019-11-05T07:36:09.136" v="1858"/>
          <ac:spMkLst>
            <pc:docMk/>
            <pc:sldMk cId="3390078554" sldId="492"/>
            <ac:spMk id="7" creationId="{AF0E33FB-442C-481E-92DB-53338A90A279}"/>
          </ac:spMkLst>
        </pc:spChg>
      </pc:sldChg>
      <pc:sldChg chg="del">
        <pc:chgData name="Juan Caballero" userId="62a79988-00cc-43b5-bc96-b6823df23423" providerId="ADAL" clId="{37227F00-C3BA-451E-B066-B6F491C33274}" dt="2019-10-18T13:32:59.504" v="360" actId="2696"/>
        <pc:sldMkLst>
          <pc:docMk/>
          <pc:sldMk cId="4203449383" sldId="492"/>
        </pc:sldMkLst>
      </pc:sldChg>
      <pc:sldChg chg="del">
        <pc:chgData name="Juan Caballero" userId="62a79988-00cc-43b5-bc96-b6823df23423" providerId="ADAL" clId="{37227F00-C3BA-451E-B066-B6F491C33274}" dt="2019-10-18T13:07:43.220" v="18" actId="2696"/>
        <pc:sldMkLst>
          <pc:docMk/>
          <pc:sldMk cId="3115035272" sldId="493"/>
        </pc:sldMkLst>
      </pc:sldChg>
      <pc:sldChg chg="addSp delSp modSp add delAnim modAnim">
        <pc:chgData name="Juan Caballero" userId="62a79988-00cc-43b5-bc96-b6823df23423" providerId="ADAL" clId="{37227F00-C3BA-451E-B066-B6F491C33274}" dt="2019-11-05T09:25:01.434" v="2140"/>
        <pc:sldMkLst>
          <pc:docMk/>
          <pc:sldMk cId="3652861838" sldId="493"/>
        </pc:sldMkLst>
        <pc:spChg chg="add del">
          <ac:chgData name="Juan Caballero" userId="62a79988-00cc-43b5-bc96-b6823df23423" providerId="ADAL" clId="{37227F00-C3BA-451E-B066-B6F491C33274}" dt="2019-10-18T13:24:41.416" v="296"/>
          <ac:spMkLst>
            <pc:docMk/>
            <pc:sldMk cId="3652861838" sldId="493"/>
            <ac:spMk id="8" creationId="{80441C1B-4821-44F5-A0DF-5187CD21F788}"/>
          </ac:spMkLst>
        </pc:spChg>
        <pc:spChg chg="add del mod">
          <ac:chgData name="Juan Caballero" userId="62a79988-00cc-43b5-bc96-b6823df23423" providerId="ADAL" clId="{37227F00-C3BA-451E-B066-B6F491C33274}" dt="2019-10-18T13:29:00.472" v="330" actId="478"/>
          <ac:spMkLst>
            <pc:docMk/>
            <pc:sldMk cId="3652861838" sldId="493"/>
            <ac:spMk id="11" creationId="{EA319BED-3EE2-4EC8-95E0-2BA566BF42B3}"/>
          </ac:spMkLst>
        </pc:spChg>
        <pc:spChg chg="add del mod">
          <ac:chgData name="Juan Caballero" userId="62a79988-00cc-43b5-bc96-b6823df23423" providerId="ADAL" clId="{37227F00-C3BA-451E-B066-B6F491C33274}" dt="2019-10-25T10:25:32.206" v="1560" actId="478"/>
          <ac:spMkLst>
            <pc:docMk/>
            <pc:sldMk cId="3652861838" sldId="493"/>
            <ac:spMk id="12" creationId="{8695A922-EFD2-4E04-912C-2C7D890E31A4}"/>
          </ac:spMkLst>
        </pc:spChg>
        <pc:spChg chg="add del">
          <ac:chgData name="Juan Caballero" userId="62a79988-00cc-43b5-bc96-b6823df23423" providerId="ADAL" clId="{37227F00-C3BA-451E-B066-B6F491C33274}" dt="2019-11-05T09:12:18.058" v="2120" actId="478"/>
          <ac:spMkLst>
            <pc:docMk/>
            <pc:sldMk cId="3652861838" sldId="493"/>
            <ac:spMk id="39" creationId="{EC42E9F2-1677-4EC4-8B8C-7B9D776347B5}"/>
          </ac:spMkLst>
        </pc:spChg>
        <pc:spChg chg="add del mod">
          <ac:chgData name="Juan Caballero" userId="62a79988-00cc-43b5-bc96-b6823df23423" providerId="ADAL" clId="{37227F00-C3BA-451E-B066-B6F491C33274}" dt="2019-10-18T13:28:49.209" v="329" actId="478"/>
          <ac:spMkLst>
            <pc:docMk/>
            <pc:sldMk cId="3652861838" sldId="493"/>
            <ac:spMk id="41" creationId="{63C1E303-F857-4E77-9720-FD841FE0CF5E}"/>
          </ac:spMkLst>
        </pc:spChg>
        <pc:spChg chg="add del mod">
          <ac:chgData name="Juan Caballero" userId="62a79988-00cc-43b5-bc96-b6823df23423" providerId="ADAL" clId="{37227F00-C3BA-451E-B066-B6F491C33274}" dt="2019-11-05T09:24:03.359" v="2138" actId="207"/>
          <ac:spMkLst>
            <pc:docMk/>
            <pc:sldMk cId="3652861838" sldId="493"/>
            <ac:spMk id="43" creationId="{7EB4AE37-F1CB-4DE2-AC47-7A96B41E965F}"/>
          </ac:spMkLst>
        </pc:spChg>
        <pc:spChg chg="add mod">
          <ac:chgData name="Juan Caballero" userId="62a79988-00cc-43b5-bc96-b6823df23423" providerId="ADAL" clId="{37227F00-C3BA-451E-B066-B6F491C33274}" dt="2019-11-05T09:24:03.359" v="2138" actId="207"/>
          <ac:spMkLst>
            <pc:docMk/>
            <pc:sldMk cId="3652861838" sldId="493"/>
            <ac:spMk id="44" creationId="{112DE340-18DB-4B06-B357-FE5CB8A632C7}"/>
          </ac:spMkLst>
        </pc:spChg>
        <pc:spChg chg="add mod">
          <ac:chgData name="Juan Caballero" userId="62a79988-00cc-43b5-bc96-b6823df23423" providerId="ADAL" clId="{37227F00-C3BA-451E-B066-B6F491C33274}" dt="2019-11-05T09:24:03.359" v="2138" actId="207"/>
          <ac:spMkLst>
            <pc:docMk/>
            <pc:sldMk cId="3652861838" sldId="493"/>
            <ac:spMk id="45" creationId="{40F8A13F-396E-43B0-BDDE-23861AD417EF}"/>
          </ac:spMkLst>
        </pc:spChg>
        <pc:grpChg chg="add del">
          <ac:chgData name="Juan Caballero" userId="62a79988-00cc-43b5-bc96-b6823df23423" providerId="ADAL" clId="{37227F00-C3BA-451E-B066-B6F491C33274}" dt="2019-10-18T13:28:32.399" v="326" actId="165"/>
          <ac:grpSpMkLst>
            <pc:docMk/>
            <pc:sldMk cId="3652861838" sldId="493"/>
            <ac:grpSpMk id="19" creationId="{B4E2FD59-E8A8-44B1-BBC6-5EA0612045FB}"/>
          </ac:grpSpMkLst>
        </pc:grp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2" creationId="{A41B2033-8BBE-424E-AB43-93FE6971A9DD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3" creationId="{AA6668AE-602C-4603-9CD7-ECC7C7783343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4" creationId="{7E65D203-B9E7-44E5-9895-43FD3A6F208C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5" creationId="{798B5382-0119-46CE-8BD7-7D8F16F78607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6" creationId="{369F755E-11E5-4D88-A59A-E9BD5CED999E}"/>
          </ac:picMkLst>
        </pc:picChg>
        <pc:picChg chg="add del">
          <ac:chgData name="Juan Caballero" userId="62a79988-00cc-43b5-bc96-b6823df23423" providerId="ADAL" clId="{37227F00-C3BA-451E-B066-B6F491C33274}" dt="2019-10-18T13:24:41.416" v="296"/>
          <ac:picMkLst>
            <pc:docMk/>
            <pc:sldMk cId="3652861838" sldId="493"/>
            <ac:picMk id="7" creationId="{FAD8A750-E062-4424-8855-D5C0F17E3701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0" creationId="{1023C7A7-3182-4D8C-882A-692F5E22F10E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3" creationId="{3E4D92EE-04B0-48C3-858E-FE6F2E352B49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4" creationId="{79F62E54-6191-446A-AE3A-38809E49DE4D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5" creationId="{8680A615-F3C8-4CE1-8DCC-6870DB417BBA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6" creationId="{C5BD5B41-D515-4CBA-964F-C6E65BFE8FEC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7" creationId="{1BD78668-43AC-4DE0-81A2-DBA949C3DB9A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18" creationId="{C4158B8B-58DB-483A-A737-5FD7BF3885F8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0" creationId="{3A5DCE42-F796-4817-A350-ADE87EE2193A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1" creationId="{B4E7A3A0-4572-4F35-8247-A1834F67EE99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2" creationId="{BF7F5596-7994-4909-9C9E-8332E07FA09F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3" creationId="{F9BD4D8F-DF37-4C12-83F6-924690094D41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4" creationId="{A56EE2F8-DC59-427F-9201-B9072E811C62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5" creationId="{C870135C-00A2-47C3-889C-94E16A2839C9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6" creationId="{2BC46B6D-6826-4CA9-BB01-A257E1ED3777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7" creationId="{9E81D3D3-C3D2-4ED4-B181-9B8797A01AD8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8" creationId="{0C7E902B-63BA-497C-8F97-3C3912205B4F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29" creationId="{16F28854-88B3-4D1D-A715-88C8FC27E606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0" creationId="{D8BC18C8-E3CB-4F7C-9694-402AC9C8D514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1" creationId="{3216C3E1-D02D-4AC2-BAD5-C9FBC362B918}"/>
          </ac:picMkLst>
        </pc:picChg>
        <pc:picChg chg="add del mod topLvl">
          <ac:chgData name="Juan Caballero" userId="62a79988-00cc-43b5-bc96-b6823df23423" providerId="ADAL" clId="{37227F00-C3BA-451E-B066-B6F491C33274}" dt="2019-10-18T13:29:38.631" v="335" actId="478"/>
          <ac:picMkLst>
            <pc:docMk/>
            <pc:sldMk cId="3652861838" sldId="493"/>
            <ac:picMk id="32" creationId="{0DAE2670-3B09-49A0-8A7F-1D3152095160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3" creationId="{BAFA0E8E-8FD0-4734-B776-FAB86F509FAF}"/>
          </ac:picMkLst>
        </pc:picChg>
        <pc:picChg chg="mod topLvl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4" creationId="{23DBB4BA-32BC-4E62-AC01-514A35FAB953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5" creationId="{FA82A0FC-605B-4421-BF88-82188BE06215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6" creationId="{14DD7097-FE38-49AA-B460-102CCECBE459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7" creationId="{53A48A76-EA3A-4D9D-82AD-19AA80F24309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38" creationId="{488C6ABC-96A5-4ED7-A8EA-45BE1310B103}"/>
          </ac:picMkLst>
        </pc:picChg>
        <pc:picChg chg="add del mod">
          <ac:chgData name="Juan Caballero" userId="62a79988-00cc-43b5-bc96-b6823df23423" providerId="ADAL" clId="{37227F00-C3BA-451E-B066-B6F491C33274}" dt="2019-10-18T13:30:36.405" v="344" actId="478"/>
          <ac:picMkLst>
            <pc:docMk/>
            <pc:sldMk cId="3652861838" sldId="493"/>
            <ac:picMk id="39" creationId="{6546803A-8463-4F39-B460-4D6A2B9498DD}"/>
          </ac:picMkLst>
        </pc:picChg>
        <pc:picChg chg="add mod">
          <ac:chgData name="Juan Caballero" userId="62a79988-00cc-43b5-bc96-b6823df23423" providerId="ADAL" clId="{37227F00-C3BA-451E-B066-B6F491C33274}" dt="2019-10-18T13:28:46.459" v="327" actId="1076"/>
          <ac:picMkLst>
            <pc:docMk/>
            <pc:sldMk cId="3652861838" sldId="493"/>
            <ac:picMk id="40" creationId="{C6DD7313-D5F5-4A10-83F3-F83A5367B57F}"/>
          </ac:picMkLst>
        </pc:picChg>
        <pc:picChg chg="add del mod">
          <ac:chgData name="Juan Caballero" userId="62a79988-00cc-43b5-bc96-b6823df23423" providerId="ADAL" clId="{37227F00-C3BA-451E-B066-B6F491C33274}" dt="2019-10-18T13:28:48.617" v="328" actId="478"/>
          <ac:picMkLst>
            <pc:docMk/>
            <pc:sldMk cId="3652861838" sldId="493"/>
            <ac:picMk id="42" creationId="{E2BCAECA-67C5-4600-9014-7B36D57304CC}"/>
          </ac:picMkLst>
        </pc:picChg>
        <pc:picChg chg="add del mod">
          <ac:chgData name="Juan Caballero" userId="62a79988-00cc-43b5-bc96-b6823df23423" providerId="ADAL" clId="{37227F00-C3BA-451E-B066-B6F491C33274}" dt="2019-10-18T13:28:20.689" v="324" actId="478"/>
          <ac:picMkLst>
            <pc:docMk/>
            <pc:sldMk cId="3652861838" sldId="493"/>
            <ac:picMk id="7170" creationId="{4E63146D-469A-4427-878C-AEFCFC4E641E}"/>
          </ac:picMkLst>
        </pc:picChg>
        <pc:picChg chg="add mod">
          <ac:chgData name="Juan Caballero" userId="62a79988-00cc-43b5-bc96-b6823df23423" providerId="ADAL" clId="{37227F00-C3BA-451E-B066-B6F491C33274}" dt="2019-10-18T13:30:41.141" v="345" actId="1076"/>
          <ac:picMkLst>
            <pc:docMk/>
            <pc:sldMk cId="3652861838" sldId="493"/>
            <ac:picMk id="7172" creationId="{8FCD9F90-D562-4413-8A26-BF6E548B7555}"/>
          </ac:picMkLst>
        </pc:picChg>
      </pc:sldChg>
      <pc:sldChg chg="del">
        <pc:chgData name="Juan Caballero" userId="62a79988-00cc-43b5-bc96-b6823df23423" providerId="ADAL" clId="{37227F00-C3BA-451E-B066-B6F491C33274}" dt="2019-10-18T13:07:43.235" v="19" actId="2696"/>
        <pc:sldMkLst>
          <pc:docMk/>
          <pc:sldMk cId="2060749677" sldId="494"/>
        </pc:sldMkLst>
      </pc:sldChg>
      <pc:sldChg chg="add">
        <pc:chgData name="Juan Caballero" userId="62a79988-00cc-43b5-bc96-b6823df23423" providerId="ADAL" clId="{37227F00-C3BA-451E-B066-B6F491C33274}" dt="2019-10-18T13:31:10.401" v="347"/>
        <pc:sldMkLst>
          <pc:docMk/>
          <pc:sldMk cId="2071878789" sldId="494"/>
        </pc:sldMkLst>
      </pc:sldChg>
      <pc:sldChg chg="del">
        <pc:chgData name="Juan Caballero" userId="62a79988-00cc-43b5-bc96-b6823df23423" providerId="ADAL" clId="{37227F00-C3BA-451E-B066-B6F491C33274}" dt="2019-10-18T13:07:43.247" v="20" actId="2696"/>
        <pc:sldMkLst>
          <pc:docMk/>
          <pc:sldMk cId="2393508277" sldId="495"/>
        </pc:sldMkLst>
      </pc:sldChg>
      <pc:sldChg chg="add">
        <pc:chgData name="Juan Caballero" userId="62a79988-00cc-43b5-bc96-b6823df23423" providerId="ADAL" clId="{37227F00-C3BA-451E-B066-B6F491C33274}" dt="2019-10-18T13:32:56.736" v="359"/>
        <pc:sldMkLst>
          <pc:docMk/>
          <pc:sldMk cId="2512098080" sldId="495"/>
        </pc:sldMkLst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2479112462" sldId="496"/>
        </pc:sldMkLst>
      </pc:sldChg>
      <pc:sldChg chg="modSp add del">
        <pc:chgData name="Juan Caballero" userId="62a79988-00cc-43b5-bc96-b6823df23423" providerId="ADAL" clId="{37227F00-C3BA-451E-B066-B6F491C33274}" dt="2019-11-05T16:54:46.891" v="7078" actId="2696"/>
        <pc:sldMkLst>
          <pc:docMk/>
          <pc:sldMk cId="3341964424" sldId="496"/>
        </pc:sldMkLst>
        <pc:spChg chg="mod">
          <ac:chgData name="Juan Caballero" userId="62a79988-00cc-43b5-bc96-b6823df23423" providerId="ADAL" clId="{37227F00-C3BA-451E-B066-B6F491C33274}" dt="2019-10-18T14:01:27.919" v="1103" actId="2711"/>
          <ac:spMkLst>
            <pc:docMk/>
            <pc:sldMk cId="3341964424" sldId="496"/>
            <ac:spMk id="11" creationId="{80D58EC4-CC63-4CA7-A7C8-D07250334F45}"/>
          </ac:spMkLst>
        </pc:spChg>
      </pc:sldChg>
      <pc:sldChg chg="del">
        <pc:chgData name="Juan Caballero" userId="62a79988-00cc-43b5-bc96-b6823df23423" providerId="ADAL" clId="{37227F00-C3BA-451E-B066-B6F491C33274}" dt="2019-10-18T13:07:43.261" v="21" actId="2696"/>
        <pc:sldMkLst>
          <pc:docMk/>
          <pc:sldMk cId="3804648691" sldId="496"/>
        </pc:sldMkLst>
      </pc:sldChg>
      <pc:sldChg chg="del">
        <pc:chgData name="Juan Caballero" userId="62a79988-00cc-43b5-bc96-b6823df23423" providerId="ADAL" clId="{37227F00-C3BA-451E-B066-B6F491C33274}" dt="2019-10-18T13:07:43.276" v="22" actId="2696"/>
        <pc:sldMkLst>
          <pc:docMk/>
          <pc:sldMk cId="872800854" sldId="497"/>
        </pc:sldMkLst>
      </pc:sldChg>
      <pc:sldChg chg="modSp add del">
        <pc:chgData name="Juan Caballero" userId="62a79988-00cc-43b5-bc96-b6823df23423" providerId="ADAL" clId="{37227F00-C3BA-451E-B066-B6F491C33274}" dt="2019-11-05T16:54:46.916" v="7079" actId="2696"/>
        <pc:sldMkLst>
          <pc:docMk/>
          <pc:sldMk cId="977938312" sldId="497"/>
        </pc:sldMkLst>
        <pc:spChg chg="mod">
          <ac:chgData name="Juan Caballero" userId="62a79988-00cc-43b5-bc96-b6823df23423" providerId="ADAL" clId="{37227F00-C3BA-451E-B066-B6F491C33274}" dt="2019-10-18T14:01:20.743" v="1102" actId="2711"/>
          <ac:spMkLst>
            <pc:docMk/>
            <pc:sldMk cId="977938312" sldId="497"/>
            <ac:spMk id="9" creationId="{7824F766-0C7C-4720-8399-684E893608EB}"/>
          </ac:spMkLst>
        </pc:spChg>
      </pc:sldChg>
      <pc:sldChg chg="add">
        <pc:chgData name="Juan Caballero" userId="62a79988-00cc-43b5-bc96-b6823df23423" providerId="ADAL" clId="{37227F00-C3BA-451E-B066-B6F491C33274}" dt="2019-11-05T16:55:17.810" v="7087"/>
        <pc:sldMkLst>
          <pc:docMk/>
          <pc:sldMk cId="2777083858" sldId="497"/>
        </pc:sldMkLst>
      </pc:sldChg>
      <pc:sldChg chg="addSp delSp modSp add">
        <pc:chgData name="Juan Caballero" userId="62a79988-00cc-43b5-bc96-b6823df23423" providerId="ADAL" clId="{37227F00-C3BA-451E-B066-B6F491C33274}" dt="2019-11-05T11:50:26.778" v="4056" actId="1076"/>
        <pc:sldMkLst>
          <pc:docMk/>
          <pc:sldMk cId="2350789332" sldId="498"/>
        </pc:sldMkLst>
        <pc:spChg chg="add del mod ord">
          <ac:chgData name="Juan Caballero" userId="62a79988-00cc-43b5-bc96-b6823df23423" providerId="ADAL" clId="{37227F00-C3BA-451E-B066-B6F491C33274}" dt="2019-10-25T13:17:33.283" v="1758" actId="478"/>
          <ac:spMkLst>
            <pc:docMk/>
            <pc:sldMk cId="2350789332" sldId="498"/>
            <ac:spMk id="6" creationId="{B12BDC7F-0AE2-4D72-A326-298A74E6C306}"/>
          </ac:spMkLst>
        </pc:spChg>
        <pc:picChg chg="del">
          <ac:chgData name="Juan Caballero" userId="62a79988-00cc-43b5-bc96-b6823df23423" providerId="ADAL" clId="{37227F00-C3BA-451E-B066-B6F491C33274}" dt="2019-10-25T13:15:48.434" v="1736" actId="478"/>
          <ac:picMkLst>
            <pc:docMk/>
            <pc:sldMk cId="2350789332" sldId="498"/>
            <ac:picMk id="2" creationId="{00C3B7E4-99F2-4809-8074-269AACAEA305}"/>
          </ac:picMkLst>
        </pc:picChg>
        <pc:picChg chg="del">
          <ac:chgData name="Juan Caballero" userId="62a79988-00cc-43b5-bc96-b6823df23423" providerId="ADAL" clId="{37227F00-C3BA-451E-B066-B6F491C33274}" dt="2019-10-25T13:15:50.137" v="1737" actId="478"/>
          <ac:picMkLst>
            <pc:docMk/>
            <pc:sldMk cId="2350789332" sldId="498"/>
            <ac:picMk id="3" creationId="{8CAB3D79-A387-449C-927F-5F2ECE7A1A7A}"/>
          </ac:picMkLst>
        </pc:picChg>
        <pc:picChg chg="add mod modCrop">
          <ac:chgData name="Juan Caballero" userId="62a79988-00cc-43b5-bc96-b6823df23423" providerId="ADAL" clId="{37227F00-C3BA-451E-B066-B6F491C33274}" dt="2019-11-05T11:50:26.778" v="4056" actId="1076"/>
          <ac:picMkLst>
            <pc:docMk/>
            <pc:sldMk cId="2350789332" sldId="498"/>
            <ac:picMk id="4" creationId="{B6DE0058-8E76-47E9-965C-4FA237B3E76E}"/>
          </ac:picMkLst>
        </pc:picChg>
        <pc:picChg chg="add mod modCrop">
          <ac:chgData name="Juan Caballero" userId="62a79988-00cc-43b5-bc96-b6823df23423" providerId="ADAL" clId="{37227F00-C3BA-451E-B066-B6F491C33274}" dt="2019-10-25T13:17:42.953" v="1771" actId="1036"/>
          <ac:picMkLst>
            <pc:docMk/>
            <pc:sldMk cId="2350789332" sldId="498"/>
            <ac:picMk id="5" creationId="{27D74773-6AD9-4CA6-825E-6F4E5CEB0671}"/>
          </ac:picMkLst>
        </pc:picChg>
        <pc:picChg chg="mod">
          <ac:chgData name="Juan Caballero" userId="62a79988-00cc-43b5-bc96-b6823df23423" providerId="ADAL" clId="{37227F00-C3BA-451E-B066-B6F491C33274}" dt="2019-11-05T11:50:23.435" v="4055" actId="1076"/>
          <ac:picMkLst>
            <pc:docMk/>
            <pc:sldMk cId="2350789332" sldId="498"/>
            <ac:picMk id="6" creationId="{B0FD78A4-DBFB-45FB-9D89-0CA78003939F}"/>
          </ac:picMkLst>
        </pc:picChg>
      </pc:sldChg>
      <pc:sldChg chg="del">
        <pc:chgData name="Juan Caballero" userId="62a79988-00cc-43b5-bc96-b6823df23423" providerId="ADAL" clId="{37227F00-C3BA-451E-B066-B6F491C33274}" dt="2019-10-18T13:07:43.291" v="23" actId="2696"/>
        <pc:sldMkLst>
          <pc:docMk/>
          <pc:sldMk cId="4069604683" sldId="498"/>
        </pc:sldMkLst>
      </pc:sldChg>
      <pc:sldChg chg="modSp add modAnim">
        <pc:chgData name="Juan Caballero" userId="62a79988-00cc-43b5-bc96-b6823df23423" providerId="ADAL" clId="{37227F00-C3BA-451E-B066-B6F491C33274}" dt="2019-11-05T11:53:09.813" v="4093"/>
        <pc:sldMkLst>
          <pc:docMk/>
          <pc:sldMk cId="474287055" sldId="499"/>
        </pc:sldMkLst>
        <pc:spChg chg="mod">
          <ac:chgData name="Juan Caballero" userId="62a79988-00cc-43b5-bc96-b6823df23423" providerId="ADAL" clId="{37227F00-C3BA-451E-B066-B6F491C33274}" dt="2019-11-05T11:51:10.642" v="4078" actId="1076"/>
          <ac:spMkLst>
            <pc:docMk/>
            <pc:sldMk cId="474287055" sldId="499"/>
            <ac:spMk id="47" creationId="{CD3418FA-5FCF-4D16-9D81-97597BAB4A00}"/>
          </ac:spMkLst>
        </pc:spChg>
        <pc:spChg chg="mod">
          <ac:chgData name="Juan Caballero" userId="62a79988-00cc-43b5-bc96-b6823df23423" providerId="ADAL" clId="{37227F00-C3BA-451E-B066-B6F491C33274}" dt="2019-11-05T11:52:05.154" v="4090" actId="207"/>
          <ac:spMkLst>
            <pc:docMk/>
            <pc:sldMk cId="474287055" sldId="499"/>
            <ac:spMk id="54" creationId="{1F6DC86F-CF6F-4004-A689-C001BDA034CE}"/>
          </ac:spMkLst>
        </pc:spChg>
        <pc:spChg chg="mod">
          <ac:chgData name="Juan Caballero" userId="62a79988-00cc-43b5-bc96-b6823df23423" providerId="ADAL" clId="{37227F00-C3BA-451E-B066-B6F491C33274}" dt="2019-11-05T11:52:07.810" v="4091" actId="207"/>
          <ac:spMkLst>
            <pc:docMk/>
            <pc:sldMk cId="474287055" sldId="499"/>
            <ac:spMk id="55" creationId="{8D33A2E6-3E64-458E-8F6D-5F6DCE2B343F}"/>
          </ac:spMkLst>
        </pc:spChg>
        <pc:grpChg chg="mod">
          <ac:chgData name="Juan Caballero" userId="62a79988-00cc-43b5-bc96-b6823df23423" providerId="ADAL" clId="{37227F00-C3BA-451E-B066-B6F491C33274}" dt="2019-11-05T11:52:07.810" v="4091" actId="207"/>
          <ac:grpSpMkLst>
            <pc:docMk/>
            <pc:sldMk cId="474287055" sldId="499"/>
            <ac:grpSpMk id="53" creationId="{B84ACDE4-B114-423F-8902-203DFB776459}"/>
          </ac:grpSpMkLst>
        </pc:grpChg>
        <pc:picChg chg="mod">
          <ac:chgData name="Juan Caballero" userId="62a79988-00cc-43b5-bc96-b6823df23423" providerId="ADAL" clId="{37227F00-C3BA-451E-B066-B6F491C33274}" dt="2019-11-05T11:50:44.803" v="4074" actId="1036"/>
          <ac:picMkLst>
            <pc:docMk/>
            <pc:sldMk cId="474287055" sldId="499"/>
            <ac:picMk id="48" creationId="{35D91570-E93E-4647-9B8E-96F2EE432786}"/>
          </ac:picMkLst>
        </pc:picChg>
      </pc:sldChg>
      <pc:sldChg chg="del">
        <pc:chgData name="Juan Caballero" userId="62a79988-00cc-43b5-bc96-b6823df23423" providerId="ADAL" clId="{37227F00-C3BA-451E-B066-B6F491C33274}" dt="2019-10-18T13:07:43.306" v="24" actId="2696"/>
        <pc:sldMkLst>
          <pc:docMk/>
          <pc:sldMk cId="1727125337" sldId="499"/>
        </pc:sldMkLst>
      </pc:sldChg>
      <pc:sldChg chg="del">
        <pc:chgData name="Juan Caballero" userId="62a79988-00cc-43b5-bc96-b6823df23423" providerId="ADAL" clId="{37227F00-C3BA-451E-B066-B6F491C33274}" dt="2019-10-18T13:07:43.319" v="25" actId="2696"/>
        <pc:sldMkLst>
          <pc:docMk/>
          <pc:sldMk cId="1585899455" sldId="500"/>
        </pc:sldMkLst>
      </pc:sldChg>
      <pc:sldChg chg="addSp delSp modSp add modAnim">
        <pc:chgData name="Juan Caballero" userId="62a79988-00cc-43b5-bc96-b6823df23423" providerId="ADAL" clId="{37227F00-C3BA-451E-B066-B6F491C33274}" dt="2019-11-05T12:03:45.135" v="4429" actId="313"/>
        <pc:sldMkLst>
          <pc:docMk/>
          <pc:sldMk cId="1592955175" sldId="500"/>
        </pc:sldMkLst>
        <pc:spChg chg="mod">
          <ac:chgData name="Juan Caballero" userId="62a79988-00cc-43b5-bc96-b6823df23423" providerId="ADAL" clId="{37227F00-C3BA-451E-B066-B6F491C33274}" dt="2019-11-05T12:02:54.604" v="4422" actId="1076"/>
          <ac:spMkLst>
            <pc:docMk/>
            <pc:sldMk cId="1592955175" sldId="500"/>
            <ac:spMk id="2" creationId="{A4964227-B0B9-4BB5-8235-D5F00744A7A2}"/>
          </ac:spMkLst>
        </pc:spChg>
        <pc:spChg chg="mod">
          <ac:chgData name="Juan Caballero" userId="62a79988-00cc-43b5-bc96-b6823df23423" providerId="ADAL" clId="{37227F00-C3BA-451E-B066-B6F491C33274}" dt="2019-11-05T12:02:54.604" v="4422" actId="1076"/>
          <ac:spMkLst>
            <pc:docMk/>
            <pc:sldMk cId="1592955175" sldId="500"/>
            <ac:spMk id="3" creationId="{D539010B-D0A7-4E65-AEEB-D3A89E3B14EB}"/>
          </ac:spMkLst>
        </pc:spChg>
        <pc:spChg chg="mod">
          <ac:chgData name="Juan Caballero" userId="62a79988-00cc-43b5-bc96-b6823df23423" providerId="ADAL" clId="{37227F00-C3BA-451E-B066-B6F491C33274}" dt="2019-11-05T12:03:45.135" v="4429" actId="313"/>
          <ac:spMkLst>
            <pc:docMk/>
            <pc:sldMk cId="1592955175" sldId="500"/>
            <ac:spMk id="85" creationId="{18E456F9-2564-4769-ADA2-6469AD2CEA3D}"/>
          </ac:spMkLst>
        </pc:spChg>
        <pc:spChg chg="del">
          <ac:chgData name="Juan Caballero" userId="62a79988-00cc-43b5-bc96-b6823df23423" providerId="ADAL" clId="{37227F00-C3BA-451E-B066-B6F491C33274}" dt="2019-11-05T11:54:21.294" v="4098" actId="478"/>
          <ac:spMkLst>
            <pc:docMk/>
            <pc:sldMk cId="1592955175" sldId="500"/>
            <ac:spMk id="88" creationId="{0DCF2AA9-0A91-484D-B192-70800617270A}"/>
          </ac:spMkLst>
        </pc:spChg>
        <pc:spChg chg="add del">
          <ac:chgData name="Juan Caballero" userId="62a79988-00cc-43b5-bc96-b6823df23423" providerId="ADAL" clId="{37227F00-C3BA-451E-B066-B6F491C33274}" dt="2019-11-05T11:52:24.274" v="4092" actId="478"/>
          <ac:spMkLst>
            <pc:docMk/>
            <pc:sldMk cId="1592955175" sldId="500"/>
            <ac:spMk id="99" creationId="{5F7C64D3-ACFA-4F7D-BA43-32B76046A3A3}"/>
          </ac:spMkLst>
        </pc:spChg>
        <pc:spChg chg="add">
          <ac:chgData name="Juan Caballero" userId="62a79988-00cc-43b5-bc96-b6823df23423" providerId="ADAL" clId="{37227F00-C3BA-451E-B066-B6F491C33274}" dt="2019-11-05T11:54:55.442" v="4101"/>
          <ac:spMkLst>
            <pc:docMk/>
            <pc:sldMk cId="1592955175" sldId="500"/>
            <ac:spMk id="101" creationId="{AE6D731B-B6C7-454B-91E6-B695E23FB969}"/>
          </ac:spMkLst>
        </pc:spChg>
        <pc:spChg chg="add">
          <ac:chgData name="Juan Caballero" userId="62a79988-00cc-43b5-bc96-b6823df23423" providerId="ADAL" clId="{37227F00-C3BA-451E-B066-B6F491C33274}" dt="2019-11-05T11:54:55.442" v="4101"/>
          <ac:spMkLst>
            <pc:docMk/>
            <pc:sldMk cId="1592955175" sldId="500"/>
            <ac:spMk id="102" creationId="{E847CB7D-B7F6-4DBB-BA2B-9AC9945BF6EF}"/>
          </ac:spMkLst>
        </pc:spChg>
        <pc:spChg chg="add">
          <ac:chgData name="Juan Caballero" userId="62a79988-00cc-43b5-bc96-b6823df23423" providerId="ADAL" clId="{37227F00-C3BA-451E-B066-B6F491C33274}" dt="2019-11-05T11:54:55.442" v="4101"/>
          <ac:spMkLst>
            <pc:docMk/>
            <pc:sldMk cId="1592955175" sldId="500"/>
            <ac:spMk id="103" creationId="{59CB5163-DFDD-4667-8557-FEB27195C9A5}"/>
          </ac:spMkLst>
        </pc:spChg>
        <pc:picChg chg="del">
          <ac:chgData name="Juan Caballero" userId="62a79988-00cc-43b5-bc96-b6823df23423" providerId="ADAL" clId="{37227F00-C3BA-451E-B066-B6F491C33274}" dt="2019-11-05T11:54:21.294" v="4098" actId="478"/>
          <ac:picMkLst>
            <pc:docMk/>
            <pc:sldMk cId="1592955175" sldId="500"/>
            <ac:picMk id="87" creationId="{051A4478-BA04-49DC-B6E1-34B5782B5D32}"/>
          </ac:picMkLst>
        </pc:picChg>
        <pc:picChg chg="mod">
          <ac:chgData name="Juan Caballero" userId="62a79988-00cc-43b5-bc96-b6823df23423" providerId="ADAL" clId="{37227F00-C3BA-451E-B066-B6F491C33274}" dt="2019-11-05T11:54:33.012" v="4100" actId="1076"/>
          <ac:picMkLst>
            <pc:docMk/>
            <pc:sldMk cId="1592955175" sldId="500"/>
            <ac:picMk id="93" creationId="{19FF6B0C-DABF-4A2E-9554-EAE81ADC4C48}"/>
          </ac:picMkLst>
        </pc:picChg>
        <pc:picChg chg="add">
          <ac:chgData name="Juan Caballero" userId="62a79988-00cc-43b5-bc96-b6823df23423" providerId="ADAL" clId="{37227F00-C3BA-451E-B066-B6F491C33274}" dt="2019-11-05T11:54:55.442" v="4101"/>
          <ac:picMkLst>
            <pc:docMk/>
            <pc:sldMk cId="1592955175" sldId="500"/>
            <ac:picMk id="100" creationId="{12379300-F177-48B4-8BC5-53473A1DA15D}"/>
          </ac:picMkLst>
        </pc:picChg>
      </pc:sldChg>
      <pc:sldChg chg="addSp delSp modSp add delAnim modAnim modNotesTx">
        <pc:chgData name="Juan Caballero" userId="62a79988-00cc-43b5-bc96-b6823df23423" providerId="ADAL" clId="{37227F00-C3BA-451E-B066-B6F491C33274}" dt="2019-11-05T15:40:23.021" v="6213"/>
        <pc:sldMkLst>
          <pc:docMk/>
          <pc:sldMk cId="2503963587" sldId="501"/>
        </pc:sldMkLst>
        <pc:spChg chg="mod">
          <ac:chgData name="Juan Caballero" userId="62a79988-00cc-43b5-bc96-b6823df23423" providerId="ADAL" clId="{37227F00-C3BA-451E-B066-B6F491C33274}" dt="2019-11-05T14:44:23.634" v="5489" actId="1035"/>
          <ac:spMkLst>
            <pc:docMk/>
            <pc:sldMk cId="2503963587" sldId="501"/>
            <ac:spMk id="5" creationId="{0EBE8A84-C437-407F-918D-6871EFDCCA5D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6" creationId="{23E7399B-1A31-497E-83D2-73BAD49F56A2}"/>
          </ac:spMkLst>
        </pc:spChg>
        <pc:spChg chg="mod">
          <ac:chgData name="Juan Caballero" userId="62a79988-00cc-43b5-bc96-b6823df23423" providerId="ADAL" clId="{37227F00-C3BA-451E-B066-B6F491C33274}" dt="2019-11-05T14:57:58.005" v="5611" actId="207"/>
          <ac:spMkLst>
            <pc:docMk/>
            <pc:sldMk cId="2503963587" sldId="501"/>
            <ac:spMk id="7" creationId="{C0C99F1D-697C-4CBE-8E57-185F9A1AC892}"/>
          </ac:spMkLst>
        </pc:spChg>
        <pc:spChg chg="mod">
          <ac:chgData name="Juan Caballero" userId="62a79988-00cc-43b5-bc96-b6823df23423" providerId="ADAL" clId="{37227F00-C3BA-451E-B066-B6F491C33274}" dt="2019-11-05T14:44:26.020" v="5490" actId="1035"/>
          <ac:spMkLst>
            <pc:docMk/>
            <pc:sldMk cId="2503963587" sldId="501"/>
            <ac:spMk id="8" creationId="{2C1FDFE4-8552-44D9-8A04-68CCA446A6B8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9" creationId="{184A42E2-8D2C-4BBC-ACE8-21B80BB8F0CF}"/>
          </ac:spMkLst>
        </pc:spChg>
        <pc:spChg chg="mod">
          <ac:chgData name="Juan Caballero" userId="62a79988-00cc-43b5-bc96-b6823df23423" providerId="ADAL" clId="{37227F00-C3BA-451E-B066-B6F491C33274}" dt="2019-11-05T14:56:45.661" v="5606" actId="207"/>
          <ac:spMkLst>
            <pc:docMk/>
            <pc:sldMk cId="2503963587" sldId="501"/>
            <ac:spMk id="10" creationId="{C77127AB-F8C5-439D-96EA-0A2AD1897A2D}"/>
          </ac:spMkLst>
        </pc:spChg>
        <pc:spChg chg="mod">
          <ac:chgData name="Juan Caballero" userId="62a79988-00cc-43b5-bc96-b6823df23423" providerId="ADAL" clId="{37227F00-C3BA-451E-B066-B6F491C33274}" dt="2019-11-05T14:44:19.446" v="5488" actId="1035"/>
          <ac:spMkLst>
            <pc:docMk/>
            <pc:sldMk cId="2503963587" sldId="501"/>
            <ac:spMk id="11" creationId="{D4578AC3-EE4B-4B68-BB5C-F7BF3F3D2985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12" creationId="{38D0DA00-B7CE-4871-BBB0-1B22C7CB462F}"/>
          </ac:spMkLst>
        </pc:spChg>
        <pc:spChg chg="mod">
          <ac:chgData name="Juan Caballero" userId="62a79988-00cc-43b5-bc96-b6823df23423" providerId="ADAL" clId="{37227F00-C3BA-451E-B066-B6F491C33274}" dt="2019-11-05T15:33:26.214" v="6143" actId="1076"/>
          <ac:spMkLst>
            <pc:docMk/>
            <pc:sldMk cId="2503963587" sldId="501"/>
            <ac:spMk id="13" creationId="{47442C3D-F9D3-40A9-8ED0-9D8927917630}"/>
          </ac:spMkLst>
        </pc:spChg>
        <pc:spChg chg="mod">
          <ac:chgData name="Juan Caballero" userId="62a79988-00cc-43b5-bc96-b6823df23423" providerId="ADAL" clId="{37227F00-C3BA-451E-B066-B6F491C33274}" dt="2019-11-05T14:57:18.865" v="5607" actId="207"/>
          <ac:spMkLst>
            <pc:docMk/>
            <pc:sldMk cId="2503963587" sldId="501"/>
            <ac:spMk id="14" creationId="{B121CDFA-568B-416F-9F67-F79E8026E417}"/>
          </ac:spMkLst>
        </pc:spChg>
        <pc:spChg chg="mod">
          <ac:chgData name="Juan Caballero" userId="62a79988-00cc-43b5-bc96-b6823df23423" providerId="ADAL" clId="{37227F00-C3BA-451E-B066-B6F491C33274}" dt="2019-11-05T15:09:31.401" v="5734" actId="1076"/>
          <ac:spMkLst>
            <pc:docMk/>
            <pc:sldMk cId="2503963587" sldId="501"/>
            <ac:spMk id="15" creationId="{0FD4B4F3-72B3-4A4A-84D6-8B332940D4AD}"/>
          </ac:spMkLst>
        </pc:spChg>
        <pc:spChg chg="mod">
          <ac:chgData name="Juan Caballero" userId="62a79988-00cc-43b5-bc96-b6823df23423" providerId="ADAL" clId="{37227F00-C3BA-451E-B066-B6F491C33274}" dt="2019-11-05T14:56:13.856" v="5603" actId="207"/>
          <ac:spMkLst>
            <pc:docMk/>
            <pc:sldMk cId="2503963587" sldId="501"/>
            <ac:spMk id="16" creationId="{8F9A5967-7721-498C-86F6-03748C68909F}"/>
          </ac:spMkLst>
        </pc:spChg>
        <pc:spChg chg="mod">
          <ac:chgData name="Juan Caballero" userId="62a79988-00cc-43b5-bc96-b6823df23423" providerId="ADAL" clId="{37227F00-C3BA-451E-B066-B6F491C33274}" dt="2019-11-05T15:09:05.681" v="5729" actId="1076"/>
          <ac:spMkLst>
            <pc:docMk/>
            <pc:sldMk cId="2503963587" sldId="501"/>
            <ac:spMk id="17" creationId="{D965A3E2-787D-4CD8-A32D-FFA3A20B7FF1}"/>
          </ac:spMkLst>
        </pc:spChg>
        <pc:spChg chg="mod">
          <ac:chgData name="Juan Caballero" userId="62a79988-00cc-43b5-bc96-b6823df23423" providerId="ADAL" clId="{37227F00-C3BA-451E-B066-B6F491C33274}" dt="2019-11-05T15:07:36.871" v="5708" actId="1076"/>
          <ac:spMkLst>
            <pc:docMk/>
            <pc:sldMk cId="2503963587" sldId="501"/>
            <ac:spMk id="18" creationId="{7BA5C257-AD71-4A7C-80C1-9F67D74A05C3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19" creationId="{30865220-A053-42AC-8EF4-F5E68218ADA8}"/>
          </ac:spMkLst>
        </pc:spChg>
        <pc:spChg chg="mod">
          <ac:chgData name="Juan Caballero" userId="62a79988-00cc-43b5-bc96-b6823df23423" providerId="ADAL" clId="{37227F00-C3BA-451E-B066-B6F491C33274}" dt="2019-11-05T15:08:58.711" v="5728" actId="1076"/>
          <ac:spMkLst>
            <pc:docMk/>
            <pc:sldMk cId="2503963587" sldId="501"/>
            <ac:spMk id="20" creationId="{1165BEAF-EEFD-4CD9-ABE6-ADEE554B0628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1" creationId="{DB50B32F-685C-4E7E-98FA-6C9D87671F6A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2" creationId="{2DBD8C63-8902-4284-8B2D-BA318BF4B893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3" creationId="{C5CF4694-E356-4DE3-B7E2-F1A57E16ACA5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4" creationId="{E2B76643-B0C5-41D7-8E42-A73A902EA6D1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5" creationId="{8C91846D-9F7A-4D1A-842E-F3ECDF99AC18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26" creationId="{625EF35C-BE88-4834-9F16-C5326ABFF350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27" creationId="{6705BA94-9D6B-46A0-98E8-B0D453F24DEE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28" creationId="{1A3605D2-BD4F-4E17-A0D4-003CBAD7E881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29" creationId="{FA7CF1D2-349D-4558-9F83-BA82C98A9A82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0" creationId="{D6B5550E-D587-436C-9FAA-FFCB04D8ECBD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1" creationId="{68DAF33A-BC92-4E5B-9426-5A05011FD5A6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2" creationId="{E229A257-EC36-4005-9242-9617C3B6984B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3" creationId="{F0570BB3-07FF-4BEB-A50E-AEDF1BBF9ED9}"/>
          </ac:spMkLst>
        </pc:spChg>
        <pc:spChg chg="mod">
          <ac:chgData name="Juan Caballero" userId="62a79988-00cc-43b5-bc96-b6823df23423" providerId="ADAL" clId="{37227F00-C3BA-451E-B066-B6F491C33274}" dt="2019-11-05T15:09:10.311" v="5730" actId="1076"/>
          <ac:spMkLst>
            <pc:docMk/>
            <pc:sldMk cId="2503963587" sldId="501"/>
            <ac:spMk id="34" creationId="{2A5A06AE-673F-4AC4-9C07-C3F27A41B01E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5" creationId="{A84C772C-2FE3-4160-A9E5-5350C939AA3A}"/>
          </ac:spMkLst>
        </pc:spChg>
        <pc:spChg chg="mod">
          <ac:chgData name="Juan Caballero" userId="62a79988-00cc-43b5-bc96-b6823df23423" providerId="ADAL" clId="{37227F00-C3BA-451E-B066-B6F491C33274}" dt="2019-11-05T15:09:49.401" v="5738" actId="1076"/>
          <ac:spMkLst>
            <pc:docMk/>
            <pc:sldMk cId="2503963587" sldId="501"/>
            <ac:spMk id="36" creationId="{190D951A-4E41-4C0B-8F8E-F00BE0C1603F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7" creationId="{6A2F47B8-937A-4D99-A94A-96182FD26A8F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38" creationId="{0E7CC1AA-BD41-4C76-860D-9F6D10847A80}"/>
          </ac:spMkLst>
        </pc:spChg>
        <pc:spChg chg="mod">
          <ac:chgData name="Juan Caballero" userId="62a79988-00cc-43b5-bc96-b6823df23423" providerId="ADAL" clId="{37227F00-C3BA-451E-B066-B6F491C33274}" dt="2019-11-05T15:07:16.742" v="5704" actId="1076"/>
          <ac:spMkLst>
            <pc:docMk/>
            <pc:sldMk cId="2503963587" sldId="501"/>
            <ac:spMk id="39" creationId="{B68121DB-2EA5-48B5-BE25-B5FC1E169809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40" creationId="{F168ECBD-5CAD-4DC8-A0AC-0605E7F019DC}"/>
          </ac:spMkLst>
        </pc:spChg>
        <pc:spChg chg="mod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47" creationId="{4FE6B6AF-11A7-4739-A13E-A431032B8B57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48" creationId="{28AD6C27-5361-4C26-A7C7-5B155B4A786C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49" creationId="{E806C4DA-69AE-474D-B59F-15F50BFCE5C8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0" creationId="{AB7A1E08-FED2-4714-847D-F561A56EE6B2}"/>
          </ac:spMkLst>
        </pc:spChg>
        <pc:spChg chg="mod topLvl">
          <ac:chgData name="Juan Caballero" userId="62a79988-00cc-43b5-bc96-b6823df23423" providerId="ADAL" clId="{37227F00-C3BA-451E-B066-B6F491C33274}" dt="2019-11-05T14:43:58.883" v="5487" actId="1035"/>
          <ac:spMkLst>
            <pc:docMk/>
            <pc:sldMk cId="2503963587" sldId="501"/>
            <ac:spMk id="51" creationId="{41EBFB52-7A3F-4355-AFE6-DE0CCAC4523B}"/>
          </ac:spMkLst>
        </pc:spChg>
        <pc:spChg chg="mod topLvl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52" creationId="{A0235312-825A-4665-B3C0-E7D1AD20AED2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3" creationId="{10D1A015-185A-4703-A47F-916F5ACD694F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4" creationId="{B55EFC39-0306-495B-9D5B-0CDA661CDBA3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5" creationId="{B31BDDA9-9DCC-4D02-84DD-9E92C8B1A2C0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6" creationId="{8F905093-6960-463C-A5F2-EC23F3271EE4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8" creationId="{B4692935-AA4F-479D-9515-5C571711F947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59" creationId="{8355D041-C60B-4C13-A8A7-FEE1DB20C552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1" creationId="{3CE69D1F-B7A4-4BA4-9A4F-3CAF53886EC3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2" creationId="{4EE29F3E-B59B-4B0B-887F-30B11F3821F2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4" creationId="{D315096A-B088-4CF7-939C-1705345E6F4E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65" creationId="{1B6BF805-C774-4DA5-BB59-E2194AA3DBC0}"/>
          </ac:spMkLst>
        </pc:spChg>
        <pc:spChg chg="mod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68" creationId="{3697AEB6-9A87-4717-8C8C-279EFF7A3277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1" creationId="{395AD4A5-EF90-4B82-A55F-ACF2041CB44F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2" creationId="{17B0E5A5-675C-4FF8-B3ED-F9AECAC82B9E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4" creationId="{5A58B8A0-6ED2-4E02-8A15-7E2E4D636F1A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5" creationId="{3D35631F-C889-42BA-8DD9-AF39C52A0175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8" creationId="{0CA02904-C431-4A66-80DE-B4B2FA4E57BC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79" creationId="{3307AAEC-08D5-4495-A047-FF3E65566181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0" creationId="{494C7962-1698-44ED-8DC2-BF117400591E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1" creationId="{6BEF87FF-AE49-40D2-844E-B4D0C73720C6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3" creationId="{8A1F00B6-316B-4CF7-B340-0E5551980937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84" creationId="{3B3ACA0A-77C2-430F-B38A-B3560A3B4502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86" creationId="{BAD42484-2D2D-4F8E-AEE5-67B9385EE280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87" creationId="{64132873-5CE4-4128-82A5-D3C632445403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89" creationId="{978764B5-C2CE-4F11-8CED-DDD7AEC7B65E}"/>
          </ac:spMkLst>
        </pc:spChg>
        <pc:spChg chg="mod topLvl">
          <ac:chgData name="Juan Caballero" userId="62a79988-00cc-43b5-bc96-b6823df23423" providerId="ADAL" clId="{37227F00-C3BA-451E-B066-B6F491C33274}" dt="2019-11-05T15:10:14.114" v="5739" actId="164"/>
          <ac:spMkLst>
            <pc:docMk/>
            <pc:sldMk cId="2503963587" sldId="501"/>
            <ac:spMk id="90" creationId="{4B870027-1995-493C-86B9-33C2F4F721F0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92" creationId="{8C253F05-8442-416F-811D-CC6A245D6C8F}"/>
          </ac:spMkLst>
        </pc:spChg>
        <pc:spChg chg="mod topLvl">
          <ac:chgData name="Juan Caballero" userId="62a79988-00cc-43b5-bc96-b6823df23423" providerId="ADAL" clId="{37227F00-C3BA-451E-B066-B6F491C33274}" dt="2019-11-05T15:33:47.341" v="6156" actId="164"/>
          <ac:spMkLst>
            <pc:docMk/>
            <pc:sldMk cId="2503963587" sldId="501"/>
            <ac:spMk id="93" creationId="{F51932F4-4477-4C64-844D-43C9E791602F}"/>
          </ac:spMkLst>
        </pc:spChg>
        <pc:spChg chg="mod">
          <ac:chgData name="Juan Caballero" userId="62a79988-00cc-43b5-bc96-b6823df23423" providerId="ADAL" clId="{37227F00-C3BA-451E-B066-B6F491C33274}" dt="2019-11-05T15:34:35.430" v="6168" actId="1076"/>
          <ac:spMkLst>
            <pc:docMk/>
            <pc:sldMk cId="2503963587" sldId="501"/>
            <ac:spMk id="94" creationId="{D220810D-FD1E-4A53-B777-F4CC38E5CC40}"/>
          </ac:spMkLst>
        </pc:spChg>
        <pc:spChg chg="mod">
          <ac:chgData name="Juan Caballero" userId="62a79988-00cc-43b5-bc96-b6823df23423" providerId="ADAL" clId="{37227F00-C3BA-451E-B066-B6F491C33274}" dt="2019-11-05T15:34:38.170" v="6169" actId="1076"/>
          <ac:spMkLst>
            <pc:docMk/>
            <pc:sldMk cId="2503963587" sldId="501"/>
            <ac:spMk id="95" creationId="{4E526B98-7731-4356-ABA6-FAFDE1CC575D}"/>
          </ac:spMkLst>
        </pc:spChg>
        <pc:spChg chg="mod">
          <ac:chgData name="Juan Caballero" userId="62a79988-00cc-43b5-bc96-b6823df23423" providerId="ADAL" clId="{37227F00-C3BA-451E-B066-B6F491C33274}" dt="2019-11-05T15:34:32.440" v="6167" actId="1076"/>
          <ac:spMkLst>
            <pc:docMk/>
            <pc:sldMk cId="2503963587" sldId="501"/>
            <ac:spMk id="96" creationId="{4FE0B902-BD6C-4591-A028-F1F998A3B7AA}"/>
          </ac:spMkLst>
        </pc:spChg>
        <pc:spChg chg="mod">
          <ac:chgData name="Juan Caballero" userId="62a79988-00cc-43b5-bc96-b6823df23423" providerId="ADAL" clId="{37227F00-C3BA-451E-B066-B6F491C33274}" dt="2019-11-05T15:34:24.720" v="6165" actId="1076"/>
          <ac:spMkLst>
            <pc:docMk/>
            <pc:sldMk cId="2503963587" sldId="501"/>
            <ac:spMk id="97" creationId="{6055E3B3-8C53-4958-AB45-2E3561592CF1}"/>
          </ac:spMkLst>
        </pc:spChg>
        <pc:spChg chg="mod">
          <ac:chgData name="Juan Caballero" userId="62a79988-00cc-43b5-bc96-b6823df23423" providerId="ADAL" clId="{37227F00-C3BA-451E-B066-B6F491C33274}" dt="2019-11-05T15:34:43.460" v="6171" actId="1076"/>
          <ac:spMkLst>
            <pc:docMk/>
            <pc:sldMk cId="2503963587" sldId="501"/>
            <ac:spMk id="98" creationId="{C0BED12D-4CC2-4CD7-8750-BA357F496AA8}"/>
          </ac:spMkLst>
        </pc:spChg>
        <pc:spChg chg="mod">
          <ac:chgData name="Juan Caballero" userId="62a79988-00cc-43b5-bc96-b6823df23423" providerId="ADAL" clId="{37227F00-C3BA-451E-B066-B6F491C33274}" dt="2019-11-05T15:34:40.729" v="6170" actId="1076"/>
          <ac:spMkLst>
            <pc:docMk/>
            <pc:sldMk cId="2503963587" sldId="501"/>
            <ac:spMk id="99" creationId="{6146D824-FC82-4386-8B07-A7F02E547018}"/>
          </ac:spMkLst>
        </pc:spChg>
        <pc:spChg chg="mod">
          <ac:chgData name="Juan Caballero" userId="62a79988-00cc-43b5-bc96-b6823df23423" providerId="ADAL" clId="{37227F00-C3BA-451E-B066-B6F491C33274}" dt="2019-11-05T15:11:56.406" v="5756" actId="1076"/>
          <ac:spMkLst>
            <pc:docMk/>
            <pc:sldMk cId="2503963587" sldId="501"/>
            <ac:spMk id="100" creationId="{A763BBCF-3501-4572-9508-246594148DE1}"/>
          </ac:spMkLst>
        </pc:spChg>
        <pc:spChg chg="mod">
          <ac:chgData name="Juan Caballero" userId="62a79988-00cc-43b5-bc96-b6823df23423" providerId="ADAL" clId="{37227F00-C3BA-451E-B066-B6F491C33274}" dt="2019-11-05T15:12:06.215" v="5758" actId="1076"/>
          <ac:spMkLst>
            <pc:docMk/>
            <pc:sldMk cId="2503963587" sldId="501"/>
            <ac:spMk id="101" creationId="{5ABFAD62-9ABC-443F-A082-F521F5044678}"/>
          </ac:spMkLst>
        </pc:spChg>
        <pc:spChg chg="mod ord">
          <ac:chgData name="Juan Caballero" userId="62a79988-00cc-43b5-bc96-b6823df23423" providerId="ADAL" clId="{37227F00-C3BA-451E-B066-B6F491C33274}" dt="2019-11-05T15:11:36.175" v="5752" actId="1076"/>
          <ac:spMkLst>
            <pc:docMk/>
            <pc:sldMk cId="2503963587" sldId="501"/>
            <ac:spMk id="102" creationId="{60526A07-A55F-401A-87FC-7895EEA01BCD}"/>
          </ac:spMkLst>
        </pc:spChg>
        <pc:spChg chg="mod">
          <ac:chgData name="Juan Caballero" userId="62a79988-00cc-43b5-bc96-b6823df23423" providerId="ADAL" clId="{37227F00-C3BA-451E-B066-B6F491C33274}" dt="2019-11-05T14:47:58.314" v="5501" actId="14100"/>
          <ac:spMkLst>
            <pc:docMk/>
            <pc:sldMk cId="2503963587" sldId="501"/>
            <ac:spMk id="103" creationId="{87B21733-2800-453C-A64E-1C1EC2E933AB}"/>
          </ac:spMkLst>
        </pc:spChg>
        <pc:spChg chg="mod">
          <ac:chgData name="Juan Caballero" userId="62a79988-00cc-43b5-bc96-b6823df23423" providerId="ADAL" clId="{37227F00-C3BA-451E-B066-B6F491C33274}" dt="2019-11-05T15:12:01.479" v="5757" actId="1076"/>
          <ac:spMkLst>
            <pc:docMk/>
            <pc:sldMk cId="2503963587" sldId="501"/>
            <ac:spMk id="104" creationId="{693B1B6C-806A-443D-B85E-56885CD649A3}"/>
          </ac:spMkLst>
        </pc:spChg>
        <pc:spChg chg="mod">
          <ac:chgData name="Juan Caballero" userId="62a79988-00cc-43b5-bc96-b6823df23423" providerId="ADAL" clId="{37227F00-C3BA-451E-B066-B6F491C33274}" dt="2019-11-05T15:06:40.052" v="5700" actId="1076"/>
          <ac:spMkLst>
            <pc:docMk/>
            <pc:sldMk cId="2503963587" sldId="501"/>
            <ac:spMk id="105" creationId="{002F1F66-D4B8-4BA7-AC1C-47DB05178CDE}"/>
          </ac:spMkLst>
        </pc:spChg>
        <pc:spChg chg="mod">
          <ac:chgData name="Juan Caballero" userId="62a79988-00cc-43b5-bc96-b6823df23423" providerId="ADAL" clId="{37227F00-C3BA-451E-B066-B6F491C33274}" dt="2019-11-05T15:11:51.622" v="5755" actId="1076"/>
          <ac:spMkLst>
            <pc:docMk/>
            <pc:sldMk cId="2503963587" sldId="501"/>
            <ac:spMk id="106" creationId="{7A40A3AF-B80F-4222-9281-9732B884A0EF}"/>
          </ac:spMkLst>
        </pc:spChg>
        <pc:spChg chg="mod">
          <ac:chgData name="Juan Caballero" userId="62a79988-00cc-43b5-bc96-b6823df23423" providerId="ADAL" clId="{37227F00-C3BA-451E-B066-B6F491C33274}" dt="2019-11-05T15:11:39.334" v="5753" actId="1076"/>
          <ac:spMkLst>
            <pc:docMk/>
            <pc:sldMk cId="2503963587" sldId="501"/>
            <ac:spMk id="107" creationId="{E19B8F16-3EAD-415B-8837-21E67ED65C18}"/>
          </ac:spMkLst>
        </pc:spChg>
        <pc:spChg chg="mod">
          <ac:chgData name="Juan Caballero" userId="62a79988-00cc-43b5-bc96-b6823df23423" providerId="ADAL" clId="{37227F00-C3BA-451E-B066-B6F491C33274}" dt="2019-11-05T15:11:46.895" v="5754" actId="1076"/>
          <ac:spMkLst>
            <pc:docMk/>
            <pc:sldMk cId="2503963587" sldId="501"/>
            <ac:spMk id="108" creationId="{E4A88583-8875-42D9-8B47-45FD4AF28776}"/>
          </ac:spMkLst>
        </pc:spChg>
        <pc:spChg chg="mod">
          <ac:chgData name="Juan Caballero" userId="62a79988-00cc-43b5-bc96-b6823df23423" providerId="ADAL" clId="{37227F00-C3BA-451E-B066-B6F491C33274}" dt="2019-11-05T15:34:15.700" v="6163" actId="1076"/>
          <ac:spMkLst>
            <pc:docMk/>
            <pc:sldMk cId="2503963587" sldId="501"/>
            <ac:spMk id="109" creationId="{25C5C24C-29B5-4DA3-93B8-FEFCAF767DB5}"/>
          </ac:spMkLst>
        </pc:spChg>
        <pc:spChg chg="mod">
          <ac:chgData name="Juan Caballero" userId="62a79988-00cc-43b5-bc96-b6823df23423" providerId="ADAL" clId="{37227F00-C3BA-451E-B066-B6F491C33274}" dt="2019-11-05T15:34:26.385" v="6166" actId="1076"/>
          <ac:spMkLst>
            <pc:docMk/>
            <pc:sldMk cId="2503963587" sldId="501"/>
            <ac:spMk id="110" creationId="{3589B6D9-99E2-4B7E-A553-DE312C52982B}"/>
          </ac:spMkLst>
        </pc:spChg>
        <pc:spChg chg="mod">
          <ac:chgData name="Juan Caballero" userId="62a79988-00cc-43b5-bc96-b6823df23423" providerId="ADAL" clId="{37227F00-C3BA-451E-B066-B6F491C33274}" dt="2019-11-05T15:33:40.741" v="6155" actId="1076"/>
          <ac:spMkLst>
            <pc:docMk/>
            <pc:sldMk cId="2503963587" sldId="501"/>
            <ac:spMk id="111" creationId="{B6B85A05-9FE0-47D8-9236-B28DD4464A39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4" creationId="{5CAABE8F-6EFC-4811-8077-8AF993DCAFFD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5" creationId="{A6F0651F-7527-4E08-8835-8E462856BD6E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7" creationId="{1A8E2B85-4EE0-482A-B04B-66B9F798878C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18" creationId="{C02751BB-A8CF-4B53-8571-7F99D8E87813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0" creationId="{6D713560-716B-4D89-8479-49449E7FF87C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1" creationId="{6724E7E4-8AF5-466E-AC5E-FFBC7E1E8402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3" creationId="{8F38945F-5EFA-46B7-9F63-916D5A0D2BC1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4" creationId="{0E579B04-E52B-44D2-A579-D9D89A09F3E7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6" creationId="{44C941E0-E96D-41A0-9FA9-9CFCF910ACE8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7" creationId="{7A94DDBF-FCD0-45DC-8D98-EF10B865D28C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29" creationId="{DC5B8193-E6F9-4C75-B7AC-E5AE9D06D407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0" creationId="{8884F121-43D9-4380-B4D1-51D250C12AE0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2" creationId="{91A31415-B38A-43EB-A940-F91A608B3F07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3" creationId="{07DB5AA3-7CED-4D60-9598-5567CF04AC16}"/>
          </ac:spMkLst>
        </pc:spChg>
        <pc:spChg chg="mod topLvl">
          <ac:chgData name="Juan Caballero" userId="62a79988-00cc-43b5-bc96-b6823df23423" providerId="ADAL" clId="{37227F00-C3BA-451E-B066-B6F491C33274}" dt="2019-11-05T15:28:08.521" v="5958" actId="164"/>
          <ac:spMkLst>
            <pc:docMk/>
            <pc:sldMk cId="2503963587" sldId="501"/>
            <ac:spMk id="135" creationId="{00051D11-BE63-4382-B588-BF7A3F8AB5D9}"/>
          </ac:spMkLst>
        </pc:spChg>
        <pc:spChg chg="mod topLvl">
          <ac:chgData name="Juan Caballero" userId="62a79988-00cc-43b5-bc96-b6823df23423" providerId="ADAL" clId="{37227F00-C3BA-451E-B066-B6F491C33274}" dt="2019-11-05T15:37:15.146" v="6192" actId="207"/>
          <ac:spMkLst>
            <pc:docMk/>
            <pc:sldMk cId="2503963587" sldId="501"/>
            <ac:spMk id="136" creationId="{2A1AFFCF-D23C-4C7F-B33B-833EFF9391F1}"/>
          </ac:spMkLst>
        </pc:spChg>
        <pc:spChg chg="mod">
          <ac:chgData name="Juan Caballero" userId="62a79988-00cc-43b5-bc96-b6823df23423" providerId="ADAL" clId="{37227F00-C3BA-451E-B066-B6F491C33274}" dt="2019-11-05T15:36:42.016" v="6184" actId="1076"/>
          <ac:spMkLst>
            <pc:docMk/>
            <pc:sldMk cId="2503963587" sldId="501"/>
            <ac:spMk id="137" creationId="{FDE57994-AC51-4F50-A6DB-AA0D3A842E9F}"/>
          </ac:spMkLst>
        </pc:spChg>
        <pc:spChg chg="mod">
          <ac:chgData name="Juan Caballero" userId="62a79988-00cc-43b5-bc96-b6823df23423" providerId="ADAL" clId="{37227F00-C3BA-451E-B066-B6F491C33274}" dt="2019-11-05T15:36:56.736" v="6188" actId="1076"/>
          <ac:spMkLst>
            <pc:docMk/>
            <pc:sldMk cId="2503963587" sldId="501"/>
            <ac:spMk id="138" creationId="{845CCDDF-409E-498F-B90B-59C1F940CFDD}"/>
          </ac:spMkLst>
        </pc:spChg>
        <pc:spChg chg="mod">
          <ac:chgData name="Juan Caballero" userId="62a79988-00cc-43b5-bc96-b6823df23423" providerId="ADAL" clId="{37227F00-C3BA-451E-B066-B6F491C33274}" dt="2019-11-05T15:36:54.196" v="6187" actId="1076"/>
          <ac:spMkLst>
            <pc:docMk/>
            <pc:sldMk cId="2503963587" sldId="501"/>
            <ac:spMk id="139" creationId="{C0E0620C-A7D5-470B-B83A-ACB94A62461E}"/>
          </ac:spMkLst>
        </pc:spChg>
        <pc:spChg chg="mod">
          <ac:chgData name="Juan Caballero" userId="62a79988-00cc-43b5-bc96-b6823df23423" providerId="ADAL" clId="{37227F00-C3BA-451E-B066-B6F491C33274}" dt="2019-11-05T15:36:39.796" v="6183" actId="1076"/>
          <ac:spMkLst>
            <pc:docMk/>
            <pc:sldMk cId="2503963587" sldId="501"/>
            <ac:spMk id="140" creationId="{10B82EA9-9B43-4198-A1E4-3CDF5604C026}"/>
          </ac:spMkLst>
        </pc:spChg>
        <pc:spChg chg="mod">
          <ac:chgData name="Juan Caballero" userId="62a79988-00cc-43b5-bc96-b6823df23423" providerId="ADAL" clId="{37227F00-C3BA-451E-B066-B6F491C33274}" dt="2019-11-05T15:36:44.936" v="6185" actId="1076"/>
          <ac:spMkLst>
            <pc:docMk/>
            <pc:sldMk cId="2503963587" sldId="501"/>
            <ac:spMk id="141" creationId="{A1E4EF1C-F474-497F-99FB-C984BC038B23}"/>
          </ac:spMkLst>
        </pc:spChg>
        <pc:spChg chg="mod">
          <ac:chgData name="Juan Caballero" userId="62a79988-00cc-43b5-bc96-b6823df23423" providerId="ADAL" clId="{37227F00-C3BA-451E-B066-B6F491C33274}" dt="2019-11-05T15:36:50.696" v="6186" actId="1076"/>
          <ac:spMkLst>
            <pc:docMk/>
            <pc:sldMk cId="2503963587" sldId="501"/>
            <ac:spMk id="142" creationId="{4D1FC136-FA47-488D-BCAA-0AFA9F9FE593}"/>
          </ac:spMkLst>
        </pc:spChg>
        <pc:spChg chg="mod">
          <ac:chgData name="Juan Caballero" userId="62a79988-00cc-43b5-bc96-b6823df23423" providerId="ADAL" clId="{37227F00-C3BA-451E-B066-B6F491C33274}" dt="2019-11-05T15:36:37.327" v="6182" actId="1076"/>
          <ac:spMkLst>
            <pc:docMk/>
            <pc:sldMk cId="2503963587" sldId="501"/>
            <ac:spMk id="143" creationId="{A683AF1C-8C42-4389-A974-B5D0F9467E02}"/>
          </ac:spMkLst>
        </pc:spChg>
        <pc:spChg chg="mod">
          <ac:chgData name="Juan Caballero" userId="62a79988-00cc-43b5-bc96-b6823df23423" providerId="ADAL" clId="{37227F00-C3BA-451E-B066-B6F491C33274}" dt="2019-11-05T15:37:19.147" v="6193" actId="1076"/>
          <ac:spMkLst>
            <pc:docMk/>
            <pc:sldMk cId="2503963587" sldId="501"/>
            <ac:spMk id="144" creationId="{5D5D5E60-C04A-4123-9583-2D02C16338D9}"/>
          </ac:spMkLst>
        </pc:spChg>
        <pc:spChg chg="del">
          <ac:chgData name="Juan Caballero" userId="62a79988-00cc-43b5-bc96-b6823df23423" providerId="ADAL" clId="{37227F00-C3BA-451E-B066-B6F491C33274}" dt="2019-11-05T14:42:24.104" v="5472" actId="478"/>
          <ac:spMkLst>
            <pc:docMk/>
            <pc:sldMk cId="2503963587" sldId="501"/>
            <ac:spMk id="147" creationId="{BB61A94B-D1E9-4B05-8A6A-E6013873E39A}"/>
          </ac:spMkLst>
        </pc:spChg>
        <pc:spChg chg="add del">
          <ac:chgData name="Juan Caballero" userId="62a79988-00cc-43b5-bc96-b6823df23423" providerId="ADAL" clId="{37227F00-C3BA-451E-B066-B6F491C33274}" dt="2019-11-05T14:07:44.817" v="5157" actId="478"/>
          <ac:spMkLst>
            <pc:docMk/>
            <pc:sldMk cId="2503963587" sldId="501"/>
            <ac:spMk id="155" creationId="{5E66699A-2402-4E28-8022-6654C80E4D1C}"/>
          </ac:spMkLst>
        </pc:spChg>
        <pc:grpChg chg="add mod">
          <ac:chgData name="Juan Caballero" userId="62a79988-00cc-43b5-bc96-b6823df23423" providerId="ADAL" clId="{37227F00-C3BA-451E-B066-B6F491C33274}" dt="2019-11-05T15:10:14.114" v="5739" actId="164"/>
          <ac:grpSpMkLst>
            <pc:docMk/>
            <pc:sldMk cId="2503963587" sldId="501"/>
            <ac:grpSpMk id="41" creationId="{2AA02BDF-DC0E-4F39-83A5-7A154B810DE0}"/>
          </ac:grpSpMkLst>
        </pc:grpChg>
        <pc:grpChg chg="add del mod">
          <ac:chgData name="Juan Caballero" userId="62a79988-00cc-43b5-bc96-b6823df23423" providerId="ADAL" clId="{37227F00-C3BA-451E-B066-B6F491C33274}" dt="2019-11-05T15:28:12.891" v="5959" actId="165"/>
          <ac:grpSpMkLst>
            <pc:docMk/>
            <pc:sldMk cId="2503963587" sldId="501"/>
            <ac:grpSpMk id="69" creationId="{6A5D3B10-F983-4F6D-B07F-3CA1C0AB4C17}"/>
          </ac:grpSpMkLst>
        </pc:grpChg>
        <pc:grpChg chg="add mod">
          <ac:chgData name="Juan Caballero" userId="62a79988-00cc-43b5-bc96-b6823df23423" providerId="ADAL" clId="{37227F00-C3BA-451E-B066-B6F491C33274}" dt="2019-11-05T15:33:40.741" v="6155" actId="1076"/>
          <ac:grpSpMkLst>
            <pc:docMk/>
            <pc:sldMk cId="2503963587" sldId="501"/>
            <ac:grpSpMk id="112" creationId="{10674329-D5C4-47F7-BA0F-0DEDB1CC969E}"/>
          </ac:grpSpMkLst>
        </pc:grpChg>
        <pc:grpChg chg="add mod">
          <ac:chgData name="Juan Caballero" userId="62a79988-00cc-43b5-bc96-b6823df23423" providerId="ADAL" clId="{37227F00-C3BA-451E-B066-B6F491C33274}" dt="2019-11-05T15:33:47.341" v="6156" actId="164"/>
          <ac:grpSpMkLst>
            <pc:docMk/>
            <pc:sldMk cId="2503963587" sldId="501"/>
            <ac:grpSpMk id="148" creationId="{5E44693C-7EFC-4B3D-8EAE-813E62295711}"/>
          </ac:grpSpMkLst>
        </pc:grpChg>
        <pc:grpChg chg="del">
          <ac:chgData name="Juan Caballero" userId="62a79988-00cc-43b5-bc96-b6823df23423" providerId="ADAL" clId="{37227F00-C3BA-451E-B066-B6F491C33274}" dt="2019-11-05T14:42:38.961" v="5474" actId="165"/>
          <ac:grpSpMkLst>
            <pc:docMk/>
            <pc:sldMk cId="2503963587" sldId="501"/>
            <ac:grpSpMk id="171" creationId="{22A95DA0-CF98-45FB-A3E4-037F14F543D2}"/>
          </ac:grpSpMkLst>
        </pc:grpChg>
        <pc:grpChg chg="del">
          <ac:chgData name="Juan Caballero" userId="62a79988-00cc-43b5-bc96-b6823df23423" providerId="ADAL" clId="{37227F00-C3BA-451E-B066-B6F491C33274}" dt="2019-11-05T14:46:47.455" v="5495" actId="165"/>
          <ac:grpSpMkLst>
            <pc:docMk/>
            <pc:sldMk cId="2503963587" sldId="501"/>
            <ac:grpSpMk id="175" creationId="{E81E4AC9-C4C6-45CD-BA33-BBB90391C150}"/>
          </ac:grpSpMkLst>
        </pc:grpChg>
        <pc:grpChg chg="del">
          <ac:chgData name="Juan Caballero" userId="62a79988-00cc-43b5-bc96-b6823df23423" providerId="ADAL" clId="{37227F00-C3BA-451E-B066-B6F491C33274}" dt="2019-11-05T14:46:54.296" v="5496" actId="165"/>
          <ac:grpSpMkLst>
            <pc:docMk/>
            <pc:sldMk cId="2503963587" sldId="501"/>
            <ac:grpSpMk id="176" creationId="{2831DD9C-2062-49B0-987E-BAA784FE54F8}"/>
          </ac:grpSpMkLst>
        </pc:grp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2" creationId="{0D1ACB09-EF33-4625-A003-EC8DBE03B2F4}"/>
          </ac:picMkLst>
        </pc:pic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3" creationId="{48EBC9BE-AB02-4044-8880-E92C787207ED}"/>
          </ac:picMkLst>
        </pc:pic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4" creationId="{DD767D03-DE71-4C3E-ABDA-BF7B6EF3FFD1}"/>
          </ac:picMkLst>
        </pc:picChg>
        <pc:picChg chg="mod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2" creationId="{B1A6D22B-C8D6-4053-8B8C-11C0D58BE08F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3" creationId="{20BC611E-87D6-42FE-BED3-9EBDF3A43EED}"/>
          </ac:picMkLst>
        </pc:picChg>
        <pc:picChg chg="mod topLvl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44" creationId="{B2B0D135-F7AB-4EFA-88FE-460BC6BC4981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5" creationId="{7707D368-0CCD-409B-9381-67F6EEAFF702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46" creationId="{FACD6117-5AE0-4FE5-903D-50555EDC5D53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57" creationId="{65B47DF3-2537-4D95-8B9D-1FF809C5D0FE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60" creationId="{3A105860-13B3-40D5-A8A2-BB7A8E45704F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63" creationId="{2BC9FED9-583A-4C47-8760-8E2FE6F78C57}"/>
          </ac:picMkLst>
        </pc:picChg>
        <pc:picChg chg="mod">
          <ac:chgData name="Juan Caballero" userId="62a79988-00cc-43b5-bc96-b6823df23423" providerId="ADAL" clId="{37227F00-C3BA-451E-B066-B6F491C33274}" dt="2019-11-05T14:47:27.660" v="5498" actId="14100"/>
          <ac:picMkLst>
            <pc:docMk/>
            <pc:sldMk cId="2503963587" sldId="501"/>
            <ac:picMk id="66" creationId="{B38B8E1C-4FC5-4657-93A0-2F888012194D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0" creationId="{3F054177-4997-4D0F-BBE1-D3232A108627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3" creationId="{88DAA49E-7FF2-49AC-85DD-10B2504C59EB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6" creationId="{0791EBBF-6A25-41A6-8605-91DBD73B4487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77" creationId="{D8E5FA78-7D8E-4C41-B8FC-08761CBAFE03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82" creationId="{8CCA70EA-AB99-49C7-87D8-4BE24E4877F2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85" creationId="{444E69EF-E795-445E-8091-7047E55EB5AE}"/>
          </ac:picMkLst>
        </pc:picChg>
        <pc:picChg chg="mod topLvl">
          <ac:chgData name="Juan Caballero" userId="62a79988-00cc-43b5-bc96-b6823df23423" providerId="ADAL" clId="{37227F00-C3BA-451E-B066-B6F491C33274}" dt="2019-11-05T15:10:14.114" v="5739" actId="164"/>
          <ac:picMkLst>
            <pc:docMk/>
            <pc:sldMk cId="2503963587" sldId="501"/>
            <ac:picMk id="88" creationId="{204DE2B0-7E50-45A6-A3E3-923A66767867}"/>
          </ac:picMkLst>
        </pc:picChg>
        <pc:picChg chg="mod topLvl">
          <ac:chgData name="Juan Caballero" userId="62a79988-00cc-43b5-bc96-b6823df23423" providerId="ADAL" clId="{37227F00-C3BA-451E-B066-B6F491C33274}" dt="2019-11-05T15:33:47.341" v="6156" actId="164"/>
          <ac:picMkLst>
            <pc:docMk/>
            <pc:sldMk cId="2503963587" sldId="501"/>
            <ac:picMk id="91" creationId="{5CB1B7E4-769C-4C39-B7DE-811507EC6695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13" creationId="{20F73548-E72F-40D2-9EED-526671ED0E38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16" creationId="{4E526748-329F-4492-A3F5-DA08F85E1018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19" creationId="{DE7C87D6-7ACE-4ECB-B84A-4C0A41D0A4DF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22" creationId="{EBC874D1-0205-4EC2-B20D-0AA18F315FFA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25" creationId="{F1E57841-0253-46EB-848C-3217691A2BB8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28" creationId="{FDE595A6-605A-4476-B63E-FC2AF643435D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31" creationId="{1E8DB164-D991-462F-8149-B414FDAC6DB7}"/>
          </ac:picMkLst>
        </pc:picChg>
        <pc:picChg chg="mod topLvl">
          <ac:chgData name="Juan Caballero" userId="62a79988-00cc-43b5-bc96-b6823df23423" providerId="ADAL" clId="{37227F00-C3BA-451E-B066-B6F491C33274}" dt="2019-11-05T15:28:08.521" v="5958" actId="164"/>
          <ac:picMkLst>
            <pc:docMk/>
            <pc:sldMk cId="2503963587" sldId="501"/>
            <ac:picMk id="134" creationId="{6E512E2F-D726-47EB-90D5-417EEB1FF93C}"/>
          </ac:picMkLst>
        </pc:picChg>
        <pc:picChg chg="del">
          <ac:chgData name="Juan Caballero" userId="62a79988-00cc-43b5-bc96-b6823df23423" providerId="ADAL" clId="{37227F00-C3BA-451E-B066-B6F491C33274}" dt="2019-11-05T14:42:21.454" v="5471" actId="478"/>
          <ac:picMkLst>
            <pc:docMk/>
            <pc:sldMk cId="2503963587" sldId="501"/>
            <ac:picMk id="146" creationId="{B38567C0-AEB3-43CC-A8C7-951BD6471CB5}"/>
          </ac:picMkLst>
        </pc:picChg>
        <pc:picChg chg="del">
          <ac:chgData name="Juan Caballero" userId="62a79988-00cc-43b5-bc96-b6823df23423" providerId="ADAL" clId="{37227F00-C3BA-451E-B066-B6F491C33274}" dt="2019-11-05T14:42:08.064" v="5457" actId="478"/>
          <ac:picMkLst>
            <pc:docMk/>
            <pc:sldMk cId="2503963587" sldId="501"/>
            <ac:picMk id="153" creationId="{05494881-F078-42E8-A9BC-7C9FD9ED2C28}"/>
          </ac:picMkLst>
        </pc:picChg>
        <pc:picChg chg="del">
          <ac:chgData name="Juan Caballero" userId="62a79988-00cc-43b5-bc96-b6823df23423" providerId="ADAL" clId="{37227F00-C3BA-451E-B066-B6F491C33274}" dt="2019-11-05T14:42:57.594" v="5481" actId="478"/>
          <ac:picMkLst>
            <pc:docMk/>
            <pc:sldMk cId="2503963587" sldId="501"/>
            <ac:picMk id="165" creationId="{491C9154-6076-47B4-B010-C2C25E46F667}"/>
          </ac:picMkLst>
        </pc:picChg>
        <pc:picChg chg="del">
          <ac:chgData name="Juan Caballero" userId="62a79988-00cc-43b5-bc96-b6823df23423" providerId="ADAL" clId="{37227F00-C3BA-451E-B066-B6F491C33274}" dt="2019-11-05T14:42:08.814" v="5458" actId="478"/>
          <ac:picMkLst>
            <pc:docMk/>
            <pc:sldMk cId="2503963587" sldId="501"/>
            <ac:picMk id="166" creationId="{73C80466-BD32-4D07-9921-69D81583B587}"/>
          </ac:picMkLst>
        </pc:picChg>
        <pc:picChg chg="del">
          <ac:chgData name="Juan Caballero" userId="62a79988-00cc-43b5-bc96-b6823df23423" providerId="ADAL" clId="{37227F00-C3BA-451E-B066-B6F491C33274}" dt="2019-11-05T14:42:53.649" v="5480" actId="478"/>
          <ac:picMkLst>
            <pc:docMk/>
            <pc:sldMk cId="2503963587" sldId="501"/>
            <ac:picMk id="170" creationId="{0114BA8A-C157-45A5-B472-2AE9492E82B0}"/>
          </ac:picMkLst>
        </pc:picChg>
        <pc:picChg chg="del">
          <ac:chgData name="Juan Caballero" userId="62a79988-00cc-43b5-bc96-b6823df23423" providerId="ADAL" clId="{37227F00-C3BA-451E-B066-B6F491C33274}" dt="2019-11-05T14:42:07.289" v="5456" actId="478"/>
          <ac:picMkLst>
            <pc:docMk/>
            <pc:sldMk cId="2503963587" sldId="501"/>
            <ac:picMk id="177" creationId="{D66BAA26-F479-4FBF-A0C9-FF517C8F8804}"/>
          </ac:picMkLst>
        </pc:picChg>
        <pc:picChg chg="del">
          <ac:chgData name="Juan Caballero" userId="62a79988-00cc-43b5-bc96-b6823df23423" providerId="ADAL" clId="{37227F00-C3BA-451E-B066-B6F491C33274}" dt="2019-11-05T14:42:09.926" v="5459" actId="478"/>
          <ac:picMkLst>
            <pc:docMk/>
            <pc:sldMk cId="2503963587" sldId="501"/>
            <ac:picMk id="178" creationId="{7926B66C-3854-45AD-AD86-7B761AE0F1B0}"/>
          </ac:picMkLst>
        </pc:picChg>
        <pc:picChg chg="del">
          <ac:chgData name="Juan Caballero" userId="62a79988-00cc-43b5-bc96-b6823df23423" providerId="ADAL" clId="{37227F00-C3BA-451E-B066-B6F491C33274}" dt="2019-11-05T14:42:10.958" v="5460" actId="478"/>
          <ac:picMkLst>
            <pc:docMk/>
            <pc:sldMk cId="2503963587" sldId="501"/>
            <ac:picMk id="179" creationId="{36D4C3F3-A43B-44EB-9FA9-AE6C3F87B305}"/>
          </ac:picMkLst>
        </pc:picChg>
      </pc:sldChg>
      <pc:sldChg chg="del">
        <pc:chgData name="Juan Caballero" userId="62a79988-00cc-43b5-bc96-b6823df23423" providerId="ADAL" clId="{37227F00-C3BA-451E-B066-B6F491C33274}" dt="2019-10-18T13:07:43.332" v="26" actId="2696"/>
        <pc:sldMkLst>
          <pc:docMk/>
          <pc:sldMk cId="3393709951" sldId="501"/>
        </pc:sldMkLst>
      </pc:sldChg>
      <pc:sldChg chg="del">
        <pc:chgData name="Juan Caballero" userId="62a79988-00cc-43b5-bc96-b6823df23423" providerId="ADAL" clId="{37227F00-C3BA-451E-B066-B6F491C33274}" dt="2019-10-18T13:07:43.346" v="27" actId="2696"/>
        <pc:sldMkLst>
          <pc:docMk/>
          <pc:sldMk cId="850905368" sldId="502"/>
        </pc:sldMkLst>
      </pc:sldChg>
      <pc:sldChg chg="addSp delSp modSp add modAnim">
        <pc:chgData name="Juan Caballero" userId="62a79988-00cc-43b5-bc96-b6823df23423" providerId="ADAL" clId="{37227F00-C3BA-451E-B066-B6F491C33274}" dt="2019-11-05T16:23:57.894" v="6503"/>
        <pc:sldMkLst>
          <pc:docMk/>
          <pc:sldMk cId="3588757858" sldId="502"/>
        </pc:sldMkLst>
        <pc:spChg chg="mod">
          <ac:chgData name="Juan Caballero" userId="62a79988-00cc-43b5-bc96-b6823df23423" providerId="ADAL" clId="{37227F00-C3BA-451E-B066-B6F491C33274}" dt="2019-11-05T16:19:44.936" v="6442" actId="1076"/>
          <ac:spMkLst>
            <pc:docMk/>
            <pc:sldMk cId="3588757858" sldId="502"/>
            <ac:spMk id="2" creationId="{27654B9E-7637-468B-8EB5-806A464152E3}"/>
          </ac:spMkLst>
        </pc:spChg>
        <pc:spChg chg="mod">
          <ac:chgData name="Juan Caballero" userId="62a79988-00cc-43b5-bc96-b6823df23423" providerId="ADAL" clId="{37227F00-C3BA-451E-B066-B6F491C33274}" dt="2019-11-05T16:22:28.044" v="6488" actId="1076"/>
          <ac:spMkLst>
            <pc:docMk/>
            <pc:sldMk cId="3588757858" sldId="502"/>
            <ac:spMk id="3" creationId="{4DE83201-62A0-4B5D-A7CA-C26C6CF04923}"/>
          </ac:spMkLst>
        </pc:spChg>
        <pc:spChg chg="mod">
          <ac:chgData name="Juan Caballero" userId="62a79988-00cc-43b5-bc96-b6823df23423" providerId="ADAL" clId="{37227F00-C3BA-451E-B066-B6F491C33274}" dt="2019-11-05T16:19:42.216" v="6441" actId="1076"/>
          <ac:spMkLst>
            <pc:docMk/>
            <pc:sldMk cId="3588757858" sldId="502"/>
            <ac:spMk id="4" creationId="{AE527677-1786-4DC5-9E72-D8F7A6250D70}"/>
          </ac:spMkLst>
        </pc:spChg>
        <pc:spChg chg="mod">
          <ac:chgData name="Juan Caballero" userId="62a79988-00cc-43b5-bc96-b6823df23423" providerId="ADAL" clId="{37227F00-C3BA-451E-B066-B6F491C33274}" dt="2019-11-05T16:19:39.476" v="6440" actId="1076"/>
          <ac:spMkLst>
            <pc:docMk/>
            <pc:sldMk cId="3588757858" sldId="502"/>
            <ac:spMk id="5" creationId="{85959B98-0C70-4835-969F-87C0E78C4ECD}"/>
          </ac:spMkLst>
        </pc:spChg>
        <pc:spChg chg="mod">
          <ac:chgData name="Juan Caballero" userId="62a79988-00cc-43b5-bc96-b6823df23423" providerId="ADAL" clId="{37227F00-C3BA-451E-B066-B6F491C33274}" dt="2019-11-05T16:19:52.176" v="6444" actId="1076"/>
          <ac:spMkLst>
            <pc:docMk/>
            <pc:sldMk cId="3588757858" sldId="502"/>
            <ac:spMk id="6" creationId="{F8279619-B1FA-41AD-B2C9-7D4F6964D2B1}"/>
          </ac:spMkLst>
        </pc:spChg>
        <pc:spChg chg="mod">
          <ac:chgData name="Juan Caballero" userId="62a79988-00cc-43b5-bc96-b6823df23423" providerId="ADAL" clId="{37227F00-C3BA-451E-B066-B6F491C33274}" dt="2019-11-05T16:19:34.856" v="6439" actId="1076"/>
          <ac:spMkLst>
            <pc:docMk/>
            <pc:sldMk cId="3588757858" sldId="502"/>
            <ac:spMk id="7" creationId="{07C1CA4A-5905-4BFD-BFE3-A95096EB9326}"/>
          </ac:spMkLst>
        </pc:spChg>
        <pc:spChg chg="mod">
          <ac:chgData name="Juan Caballero" userId="62a79988-00cc-43b5-bc96-b6823df23423" providerId="ADAL" clId="{37227F00-C3BA-451E-B066-B6F491C33274}" dt="2019-11-05T16:22:21.869" v="6486" actId="1076"/>
          <ac:spMkLst>
            <pc:docMk/>
            <pc:sldMk cId="3588757858" sldId="502"/>
            <ac:spMk id="8" creationId="{80CB23AB-2073-44C9-8991-95CC4E27215E}"/>
          </ac:spMkLst>
        </pc:spChg>
        <pc:spChg chg="mod">
          <ac:chgData name="Juan Caballero" userId="62a79988-00cc-43b5-bc96-b6823df23423" providerId="ADAL" clId="{37227F00-C3BA-451E-B066-B6F491C33274}" dt="2019-11-05T16:19:29.048" v="6438" actId="1076"/>
          <ac:spMkLst>
            <pc:docMk/>
            <pc:sldMk cId="3588757858" sldId="502"/>
            <ac:spMk id="9" creationId="{3B33FC39-706B-4CE9-B800-206CA60E113C}"/>
          </ac:spMkLst>
        </pc:spChg>
        <pc:spChg chg="mod">
          <ac:chgData name="Juan Caballero" userId="62a79988-00cc-43b5-bc96-b6823df23423" providerId="ADAL" clId="{37227F00-C3BA-451E-B066-B6F491C33274}" dt="2019-11-05T16:22:10.654" v="6482" actId="1076"/>
          <ac:spMkLst>
            <pc:docMk/>
            <pc:sldMk cId="3588757858" sldId="502"/>
            <ac:spMk id="10" creationId="{1A0D0919-D548-4CDA-9636-B977365675E5}"/>
          </ac:spMkLst>
        </pc:spChg>
        <pc:spChg chg="mod">
          <ac:chgData name="Juan Caballero" userId="62a79988-00cc-43b5-bc96-b6823df23423" providerId="ADAL" clId="{37227F00-C3BA-451E-B066-B6F491C33274}" dt="2019-11-05T16:22:24.124" v="6487" actId="1076"/>
          <ac:spMkLst>
            <pc:docMk/>
            <pc:sldMk cId="3588757858" sldId="502"/>
            <ac:spMk id="11" creationId="{EC424102-FBF7-403E-9973-695BB72B374B}"/>
          </ac:spMkLst>
        </pc:spChg>
        <pc:spChg chg="mod">
          <ac:chgData name="Juan Caballero" userId="62a79988-00cc-43b5-bc96-b6823df23423" providerId="ADAL" clId="{37227F00-C3BA-451E-B066-B6F491C33274}" dt="2019-11-05T16:22:19.884" v="6485" actId="1076"/>
          <ac:spMkLst>
            <pc:docMk/>
            <pc:sldMk cId="3588757858" sldId="502"/>
            <ac:spMk id="12" creationId="{436C3EE2-266F-458E-9C22-1BFCBE23F8A3}"/>
          </ac:spMkLst>
        </pc:spChg>
        <pc:spChg chg="mod">
          <ac:chgData name="Juan Caballero" userId="62a79988-00cc-43b5-bc96-b6823df23423" providerId="ADAL" clId="{37227F00-C3BA-451E-B066-B6F491C33274}" dt="2019-11-05T16:22:17.248" v="6484" actId="1076"/>
          <ac:spMkLst>
            <pc:docMk/>
            <pc:sldMk cId="3588757858" sldId="502"/>
            <ac:spMk id="13" creationId="{70CDE9BF-94BC-462D-AA96-A8D44CDE5162}"/>
          </ac:spMkLst>
        </pc:spChg>
        <pc:spChg chg="mod">
          <ac:chgData name="Juan Caballero" userId="62a79988-00cc-43b5-bc96-b6823df23423" providerId="ADAL" clId="{37227F00-C3BA-451E-B066-B6F491C33274}" dt="2019-11-05T16:19:47.626" v="6443" actId="1076"/>
          <ac:spMkLst>
            <pc:docMk/>
            <pc:sldMk cId="3588757858" sldId="502"/>
            <ac:spMk id="14" creationId="{B278EC6A-6B9B-4632-9AB0-98878554E723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16" creationId="{7597C959-0405-4D65-890C-30BC1DD7EB0C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17" creationId="{CBB397A1-B7A6-4F63-9A5A-1CDF380F1A48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0" creationId="{FE4BE2EF-8EC2-45AC-AA7F-831D12CCFB72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1" creationId="{FC35F94F-5321-4784-89D2-5AFF87ACD490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2" creationId="{4909A132-3FB1-49F0-9C4C-654820868E35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3" creationId="{D672D497-99F3-425B-81F0-CCC852F7F9EF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4" creationId="{01C36A4D-619E-4A30-8F97-2D4C645B33D5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25" creationId="{CD1D58D7-B84B-4B3B-A689-4521B5580AED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6" creationId="{F3E2FC8C-83E3-4210-86DB-013831DAE8AD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7" creationId="{1FA98EE0-9E5E-46FE-84B0-CE86EA381E8A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8" creationId="{55F08D22-FB2B-4A96-AAB5-A61CF3147E44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29" creationId="{42B659FB-2676-4FBB-BDA2-D7EF239986D6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30" creationId="{261C92FE-70D8-4EB0-8D9F-5E2FA08D826F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31" creationId="{B602AC94-F3CB-4518-AF84-1729568E77A0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39" creationId="{9CC5CC46-C534-4F0E-8773-3AD03483F9E7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40" creationId="{2A555BD6-C579-4505-AE10-0B298BF0026F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1" creationId="{3079DB0D-7D38-4329-BE75-BC445ADE3078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2" creationId="{69C6E8FF-05CA-419C-BD69-C0A7CF0635F3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3" creationId="{E93F2EF7-8C5C-42BE-B67A-E7268E4823C6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4" creationId="{0022B15D-3BF8-4AAC-8696-376FBE7C14A1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5" creationId="{89D318A1-5295-4DCF-A3CB-3FAC85EC8E77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46" creationId="{3F2F0220-0B37-4129-8E20-26BAF71F8672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7" creationId="{5DC7CC3A-F3DF-4C80-AA37-18EC2BACFC76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8" creationId="{439EED6D-1F61-4C36-A132-9DF400FB3B48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49" creationId="{557333DB-078B-4A2D-9FA7-EE2A725E628C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50" creationId="{4DB5DE42-2187-46DD-900E-B912BB5FDDA7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57" creationId="{ECDF6B10-3810-4E4A-B841-5E972A3AD594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58" creationId="{266E4F2D-C149-4760-B816-C61711DDAF9D}"/>
          </ac:spMkLst>
        </pc:spChg>
        <pc:spChg chg="mod">
          <ac:chgData name="Juan Caballero" userId="62a79988-00cc-43b5-bc96-b6823df23423" providerId="ADAL" clId="{37227F00-C3BA-451E-B066-B6F491C33274}" dt="2019-11-05T16:22:07.134" v="6481" actId="1076"/>
          <ac:spMkLst>
            <pc:docMk/>
            <pc:sldMk cId="3588757858" sldId="502"/>
            <ac:spMk id="60" creationId="{D4A34470-4C38-4BC0-A36A-0DFA9703F1F5}"/>
          </ac:spMkLst>
        </pc:spChg>
        <pc:spChg chg="mod">
          <ac:chgData name="Juan Caballero" userId="62a79988-00cc-43b5-bc96-b6823df23423" providerId="ADAL" clId="{37227F00-C3BA-451E-B066-B6F491C33274}" dt="2019-11-05T16:19:14.376" v="6433" actId="1076"/>
          <ac:spMkLst>
            <pc:docMk/>
            <pc:sldMk cId="3588757858" sldId="502"/>
            <ac:spMk id="65" creationId="{55A63B30-0AD1-4B03-9CFE-CA06157C9275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66" creationId="{E9C6B432-FEF2-4F7E-9050-86BD588A3EE2}"/>
          </ac:spMkLst>
        </pc:spChg>
        <pc:spChg chg="mod topLvl">
          <ac:chgData name="Juan Caballero" userId="62a79988-00cc-43b5-bc96-b6823df23423" providerId="ADAL" clId="{37227F00-C3BA-451E-B066-B6F491C33274}" dt="2019-11-05T16:23:31.044" v="6493" actId="164"/>
          <ac:spMkLst>
            <pc:docMk/>
            <pc:sldMk cId="3588757858" sldId="502"/>
            <ac:spMk id="67" creationId="{6A452995-5757-425A-9DF3-D30C7DAD9C67}"/>
          </ac:spMkLst>
        </pc:spChg>
        <pc:spChg chg="mod">
          <ac:chgData name="Juan Caballero" userId="62a79988-00cc-43b5-bc96-b6823df23423" providerId="ADAL" clId="{37227F00-C3BA-451E-B066-B6F491C33274}" dt="2019-11-05T16:22:04.295" v="6480" actId="1076"/>
          <ac:spMkLst>
            <pc:docMk/>
            <pc:sldMk cId="3588757858" sldId="502"/>
            <ac:spMk id="75" creationId="{9C1EBF3D-5421-44E6-B500-E622F505DA7C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76" creationId="{C7D4BBAE-6113-4080-B996-D04BCE5A1DA5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77" creationId="{613A966D-2476-4403-B9F9-9C64A1E3D80B}"/>
          </ac:spMkLst>
        </pc:spChg>
        <pc:spChg chg="mod">
          <ac:chgData name="Juan Caballero" userId="62a79988-00cc-43b5-bc96-b6823df23423" providerId="ADAL" clId="{37227F00-C3BA-451E-B066-B6F491C33274}" dt="2019-11-05T16:22:14.145" v="6483" actId="1076"/>
          <ac:spMkLst>
            <pc:docMk/>
            <pc:sldMk cId="3588757858" sldId="502"/>
            <ac:spMk id="79" creationId="{D3BFB728-1516-428F-87FD-2E8C43CCBEB3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80" creationId="{86FFF8D3-D738-4154-A55E-298EF50667F5}"/>
          </ac:spMkLst>
        </pc:spChg>
        <pc:spChg chg="mod topLvl">
          <ac:chgData name="Juan Caballero" userId="62a79988-00cc-43b5-bc96-b6823df23423" providerId="ADAL" clId="{37227F00-C3BA-451E-B066-B6F491C33274}" dt="2019-11-05T16:23:38.184" v="6494" actId="164"/>
          <ac:spMkLst>
            <pc:docMk/>
            <pc:sldMk cId="3588757858" sldId="502"/>
            <ac:spMk id="81" creationId="{CB966063-B5D7-4EEE-AA99-30EF3C2206ED}"/>
          </ac:spMkLst>
        </pc:spChg>
        <pc:spChg chg="add del">
          <ac:chgData name="Juan Caballero" userId="62a79988-00cc-43b5-bc96-b6823df23423" providerId="ADAL" clId="{37227F00-C3BA-451E-B066-B6F491C33274}" dt="2019-11-05T15:45:33.254" v="6214" actId="478"/>
          <ac:spMkLst>
            <pc:docMk/>
            <pc:sldMk cId="3588757858" sldId="502"/>
            <ac:spMk id="94" creationId="{5F5430E0-8D03-4E9F-967D-6B7895547FAB}"/>
          </ac:spMkLst>
        </pc:spChg>
        <pc:grpChg chg="add mod">
          <ac:chgData name="Juan Caballero" userId="62a79988-00cc-43b5-bc96-b6823df23423" providerId="ADAL" clId="{37227F00-C3BA-451E-B066-B6F491C33274}" dt="2019-11-05T16:23:23.884" v="6492" actId="164"/>
          <ac:grpSpMkLst>
            <pc:docMk/>
            <pc:sldMk cId="3588757858" sldId="502"/>
            <ac:grpSpMk id="15" creationId="{A4FC2B02-F144-4718-941B-3C93930FACA8}"/>
          </ac:grpSpMkLst>
        </pc:grpChg>
        <pc:grpChg chg="add mod">
          <ac:chgData name="Juan Caballero" userId="62a79988-00cc-43b5-bc96-b6823df23423" providerId="ADAL" clId="{37227F00-C3BA-451E-B066-B6F491C33274}" dt="2019-11-05T16:23:23.474" v="6491" actId="164"/>
          <ac:grpSpMkLst>
            <pc:docMk/>
            <pc:sldMk cId="3588757858" sldId="502"/>
            <ac:grpSpMk id="37" creationId="{0DD16D49-3FC5-42AB-B09A-493147F189A0}"/>
          </ac:grpSpMkLst>
        </pc:grpChg>
        <pc:grpChg chg="add mod">
          <ac:chgData name="Juan Caballero" userId="62a79988-00cc-43b5-bc96-b6823df23423" providerId="ADAL" clId="{37227F00-C3BA-451E-B066-B6F491C33274}" dt="2019-11-05T16:23:31.044" v="6493" actId="164"/>
          <ac:grpSpMkLst>
            <pc:docMk/>
            <pc:sldMk cId="3588757858" sldId="502"/>
            <ac:grpSpMk id="62" creationId="{0AEF0C26-F626-4706-BD32-B78C7A67B0E5}"/>
          </ac:grpSpMkLst>
        </pc:grpChg>
        <pc:grpChg chg="add mod">
          <ac:chgData name="Juan Caballero" userId="62a79988-00cc-43b5-bc96-b6823df23423" providerId="ADAL" clId="{37227F00-C3BA-451E-B066-B6F491C33274}" dt="2019-11-05T16:23:38.184" v="6494" actId="164"/>
          <ac:grpSpMkLst>
            <pc:docMk/>
            <pc:sldMk cId="3588757858" sldId="502"/>
            <ac:grpSpMk id="63" creationId="{16D83F90-163B-4B15-9384-AAA8A40DD3FC}"/>
          </ac:grpSpMkLst>
        </pc:grpChg>
        <pc:grpChg chg="del mod topLvl">
          <ac:chgData name="Juan Caballero" userId="62a79988-00cc-43b5-bc96-b6823df23423" providerId="ADAL" clId="{37227F00-C3BA-451E-B066-B6F491C33274}" dt="2019-11-05T16:11:18.181" v="6384" actId="165"/>
          <ac:grpSpMkLst>
            <pc:docMk/>
            <pc:sldMk cId="3588757858" sldId="502"/>
            <ac:grpSpMk id="70" creationId="{74E7B39D-1338-4618-99A2-973F1F6ACB68}"/>
          </ac:grpSpMkLst>
        </pc:grpChg>
        <pc:grpChg chg="del mod topLvl">
          <ac:chgData name="Juan Caballero" userId="62a79988-00cc-43b5-bc96-b6823df23423" providerId="ADAL" clId="{37227F00-C3BA-451E-B066-B6F491C33274}" dt="2019-11-05T16:11:50.421" v="6388" actId="165"/>
          <ac:grpSpMkLst>
            <pc:docMk/>
            <pc:sldMk cId="3588757858" sldId="502"/>
            <ac:grpSpMk id="71" creationId="{A79CF9FB-B181-45A9-84DA-02773B5B5901}"/>
          </ac:grpSpMkLst>
        </pc:grpChg>
        <pc:grpChg chg="del mod topLvl">
          <ac:chgData name="Juan Caballero" userId="62a79988-00cc-43b5-bc96-b6823df23423" providerId="ADAL" clId="{37227F00-C3BA-451E-B066-B6F491C33274}" dt="2019-11-05T16:11:45.470" v="6387" actId="165"/>
          <ac:grpSpMkLst>
            <pc:docMk/>
            <pc:sldMk cId="3588757858" sldId="502"/>
            <ac:grpSpMk id="72" creationId="{620B4C9B-ED69-4508-99C2-DD9CF00C60D8}"/>
          </ac:grpSpMkLst>
        </pc:grpChg>
        <pc:grpChg chg="del mod">
          <ac:chgData name="Juan Caballero" userId="62a79988-00cc-43b5-bc96-b6823df23423" providerId="ADAL" clId="{37227F00-C3BA-451E-B066-B6F491C33274}" dt="2019-11-05T16:10:54.951" v="6381" actId="165"/>
          <ac:grpSpMkLst>
            <pc:docMk/>
            <pc:sldMk cId="3588757858" sldId="502"/>
            <ac:grpSpMk id="83" creationId="{8E5B06D0-17BC-433A-8A2A-B61D1C59153B}"/>
          </ac:grpSpMkLst>
        </pc:grpChg>
        <pc:grpChg chg="del">
          <ac:chgData name="Juan Caballero" userId="62a79988-00cc-43b5-bc96-b6823df23423" providerId="ADAL" clId="{37227F00-C3BA-451E-B066-B6F491C33274}" dt="2019-11-05T16:10:58.821" v="6382" actId="165"/>
          <ac:grpSpMkLst>
            <pc:docMk/>
            <pc:sldMk cId="3588757858" sldId="502"/>
            <ac:grpSpMk id="84" creationId="{66782473-F7A4-4CCB-9024-8AACE4406C90}"/>
          </ac:grpSpMkLst>
        </pc:grp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18" creationId="{C1F132F1-039D-4F6F-891F-CA0E55256CA2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19" creationId="{F55670CD-2BA5-45E6-9553-768ED5582441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2" creationId="{9CDE2429-405D-4D20-9835-26AB11A3D790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3" creationId="{B16FC6ED-D934-4941-AB37-1D03A8071BCB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4" creationId="{10DE0A1C-C54E-4435-A1A3-2F6E4B039590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5" creationId="{7781CEF9-1C05-4582-A318-227B487DD468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36" creationId="{457F7EB5-63DB-4513-B19D-0D8E16F891D4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38" creationId="{F531ED79-04C9-4E70-94F6-B99ECC070D87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1" creationId="{2761B05A-3836-4FB0-B4E8-896A98E1F893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2" creationId="{54B28F1F-BD5F-45E1-9CF6-D29A44EF7D21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3" creationId="{D21E37D7-6CFE-4FFF-BDA6-04C488685637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4" creationId="{08A094BF-63F9-496F-861E-F8F14B046AFE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55" creationId="{91A8804F-22B8-4D0B-B420-E48AC7DCBCFF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56" creationId="{8F9190EA-7E28-4A50-9B39-058B6A8DE431}"/>
          </ac:picMkLst>
        </pc:picChg>
        <pc:picChg chg="mod topLvl">
          <ac:chgData name="Juan Caballero" userId="62a79988-00cc-43b5-bc96-b6823df23423" providerId="ADAL" clId="{37227F00-C3BA-451E-B066-B6F491C33274}" dt="2019-11-05T16:23:31.044" v="6493" actId="164"/>
          <ac:picMkLst>
            <pc:docMk/>
            <pc:sldMk cId="3588757858" sldId="502"/>
            <ac:picMk id="68" creationId="{45C1EB81-F1ED-40C7-8ECE-B7464B65DEB1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74" creationId="{8F8156E1-B012-4B05-8A1C-EB5D8195EFEF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78" creationId="{2A104F04-5261-48B0-9339-2B01BB484F5C}"/>
          </ac:picMkLst>
        </pc:picChg>
        <pc:picChg chg="mod topLvl">
          <ac:chgData name="Juan Caballero" userId="62a79988-00cc-43b5-bc96-b6823df23423" providerId="ADAL" clId="{37227F00-C3BA-451E-B066-B6F491C33274}" dt="2019-11-05T16:23:38.184" v="6494" actId="164"/>
          <ac:picMkLst>
            <pc:docMk/>
            <pc:sldMk cId="3588757858" sldId="502"/>
            <ac:picMk id="82" creationId="{A9BF3848-CAE6-4D1A-95F5-4D917011448C}"/>
          </ac:picMkLst>
        </pc:picChg>
        <pc:picChg chg="del">
          <ac:chgData name="Juan Caballero" userId="62a79988-00cc-43b5-bc96-b6823df23423" providerId="ADAL" clId="{37227F00-C3BA-451E-B066-B6F491C33274}" dt="2019-11-05T15:45:39.714" v="6217" actId="478"/>
          <ac:picMkLst>
            <pc:docMk/>
            <pc:sldMk cId="3588757858" sldId="502"/>
            <ac:picMk id="86" creationId="{0AB76818-A0A4-42E3-AF76-0999247B01E8}"/>
          </ac:picMkLst>
        </pc:picChg>
        <pc:picChg chg="add del">
          <ac:chgData name="Juan Caballero" userId="62a79988-00cc-43b5-bc96-b6823df23423" providerId="ADAL" clId="{37227F00-C3BA-451E-B066-B6F491C33274}" dt="2019-11-05T15:47:08.772" v="6222" actId="478"/>
          <ac:picMkLst>
            <pc:docMk/>
            <pc:sldMk cId="3588757858" sldId="502"/>
            <ac:picMk id="87" creationId="{5B8710FE-B0FD-48F5-A69A-DAD48FAB6F98}"/>
          </ac:picMkLst>
        </pc:picChg>
        <pc:picChg chg="del">
          <ac:chgData name="Juan Caballero" userId="62a79988-00cc-43b5-bc96-b6823df23423" providerId="ADAL" clId="{37227F00-C3BA-451E-B066-B6F491C33274}" dt="2019-11-05T15:45:39.264" v="6216" actId="478"/>
          <ac:picMkLst>
            <pc:docMk/>
            <pc:sldMk cId="3588757858" sldId="502"/>
            <ac:picMk id="88" creationId="{753ACE2C-392A-426A-98D1-561AEC1BEC25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89" creationId="{CFC996F9-D0C3-4030-949E-1BB1FEB81FE3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0" creationId="{56FE5B5D-573F-4205-BD37-201B78D7CD39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1" creationId="{CF9E362E-0980-4DF9-8945-65CAA59ADBA8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2" creationId="{E88CF5AE-C716-494C-9552-D932DB66E8C0}"/>
          </ac:picMkLst>
        </pc:picChg>
        <pc:picChg chg="del">
          <ac:chgData name="Juan Caballero" userId="62a79988-00cc-43b5-bc96-b6823df23423" providerId="ADAL" clId="{37227F00-C3BA-451E-B066-B6F491C33274}" dt="2019-11-05T15:45:37.894" v="6215" actId="478"/>
          <ac:picMkLst>
            <pc:docMk/>
            <pc:sldMk cId="3588757858" sldId="502"/>
            <ac:picMk id="93" creationId="{452416F3-C940-409D-937F-379F0CC9E847}"/>
          </ac:picMkLst>
        </pc:picChg>
      </pc:sldChg>
      <pc:sldChg chg="addSp delSp modSp add modAnim modNotesTx">
        <pc:chgData name="Juan Caballero" userId="62a79988-00cc-43b5-bc96-b6823df23423" providerId="ADAL" clId="{37227F00-C3BA-451E-B066-B6F491C33274}" dt="2019-11-05T16:41:19.862" v="6796"/>
        <pc:sldMkLst>
          <pc:docMk/>
          <pc:sldMk cId="1642396548" sldId="503"/>
        </pc:sldMkLst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" creationId="{F00062CD-FD40-4B0F-B903-249CAA3D4329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" creationId="{01A0676A-A628-4D95-A14E-1A2B429F7429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4" creationId="{654D4935-892D-44FC-893E-B6A2F8BEA707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" creationId="{ECAD446A-E087-44CD-84E0-EE9F3F8218CF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7" creationId="{71D8FC8D-684A-4B81-BABE-D8EB4BFD5748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8" creationId="{BA75DF76-758E-4BAA-AE05-642EA7A28DCC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3" creationId="{9D64D4EB-4846-4859-97EE-2564B3904327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4" creationId="{1F61A92C-AF06-49CF-A4B3-1ED5E8C80C07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15" creationId="{3BDF82D0-A34B-4001-A56B-956F745B6BA4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6" creationId="{8CC3D0DF-4A49-40D8-88FB-EF398EA96608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17" creationId="{5744A5AB-AEA9-4B3A-B19E-2CC8B5034524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18" creationId="{78A3C60E-9356-4AB7-97CF-1CC5A240EB6C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19" creationId="{1D95B754-E95F-4549-BCB4-D119B81EF60C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0" creationId="{146D7B5B-971E-4FD7-9B99-F799F34F2DA9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1" creationId="{76BA9778-0C6A-45D0-8BD9-51E7BBFC0FFD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2" creationId="{82C82AC5-DDCD-4C90-815F-CA770AFA231F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29" creationId="{A4434DEE-0832-46D8-82CD-1415BB9C5472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0" creationId="{490E72C8-3548-4F80-9D0A-6140337CAEBA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2" creationId="{01DFEF3C-D75A-4649-8159-0ED9CDD5D128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3" creationId="{1B9A6CFD-C5F8-40A8-A2DD-A07A176BF2B5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4" creationId="{CD3E18A2-507D-44AE-A661-438898409A3B}"/>
          </ac:spMkLst>
        </pc:spChg>
        <pc:spChg chg="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7" creationId="{1326BDB4-1915-470A-96B0-3E1736CA4D52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8" creationId="{1FCB7F2F-854A-4E06-B5A2-127948350C9E}"/>
          </ac:spMkLst>
        </pc:spChg>
        <pc:spChg chg="mod topLvl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39" creationId="{E08FCEB8-2F36-4F6C-B4B7-2278D26D2A0F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0" creationId="{00F6C34B-B4B9-41F8-9FCB-72865FDC9512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1" creationId="{D65764FE-68AF-4EFB-B849-04AE0EC46480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2" creationId="{8CDDA8F1-875B-4068-9135-405F73443226}"/>
          </ac:spMkLst>
        </pc:spChg>
        <pc:spChg chg="add del mod">
          <ac:chgData name="Juan Caballero" userId="62a79988-00cc-43b5-bc96-b6823df23423" providerId="ADAL" clId="{37227F00-C3BA-451E-B066-B6F491C33274}" dt="2019-11-05T16:25:06.083" v="6504" actId="478"/>
          <ac:spMkLst>
            <pc:docMk/>
            <pc:sldMk cId="1642396548" sldId="503"/>
            <ac:spMk id="53" creationId="{D324C03B-C0B1-4D25-AE5C-2028F31E9E93}"/>
          </ac:spMkLst>
        </pc:spChg>
        <pc:spChg chg="add 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54" creationId="{029E636D-FBD6-4AFF-9EC6-F921467BB4C2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5" creationId="{A39DCF02-3B06-44CF-84DD-009FDB56B1E6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6" creationId="{FBFE8CCD-B7BE-45F7-BECA-9CAF6BDB6E8F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7" creationId="{490F8319-A83B-4822-9973-78BF15582C97}"/>
          </ac:spMkLst>
        </pc:spChg>
        <pc:spChg chg="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59" creationId="{E27C53A5-2674-4FE7-A812-72457B9E9CAB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0" creationId="{8AF16EEB-6958-4FE0-A766-B39FE67F54BB}"/>
          </ac:spMkLst>
        </pc:spChg>
        <pc:spChg chg="mod topLvl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1" creationId="{E27FB982-78A4-4A5C-9AC6-F91E5FC6310D}"/>
          </ac:spMkLst>
        </pc:spChg>
        <pc:spChg chg="add 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62" creationId="{CE8014E5-DF3B-4BC3-85C0-6B5BEEFB3754}"/>
          </ac:spMkLst>
        </pc:spChg>
        <pc:spChg chg="add mod">
          <ac:chgData name="Juan Caballero" userId="62a79988-00cc-43b5-bc96-b6823df23423" providerId="ADAL" clId="{37227F00-C3BA-451E-B066-B6F491C33274}" dt="2019-11-05T16:40:55.143" v="6788" actId="164"/>
          <ac:spMkLst>
            <pc:docMk/>
            <pc:sldMk cId="1642396548" sldId="503"/>
            <ac:spMk id="63" creationId="{11CE950F-83A9-4735-A3CA-4CE6C89A2487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4" creationId="{832A23F9-A17C-4C9F-8141-FF67B2030CC8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6" creationId="{F43D6FDB-D1DC-448E-96FA-2540E338649F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7" creationId="{353338CD-4B69-4178-B114-F3D54BF1ABF6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68" creationId="{861E369F-06F7-4AE5-8737-FEF173180DC5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70" creationId="{3BDCA433-052E-4700-B418-FAF29DAAD0F9}"/>
          </ac:spMkLst>
        </pc:spChg>
        <pc:spChg chg="add mod">
          <ac:chgData name="Juan Caballero" userId="62a79988-00cc-43b5-bc96-b6823df23423" providerId="ADAL" clId="{37227F00-C3BA-451E-B066-B6F491C33274}" dt="2019-11-05T16:40:59.773" v="6789" actId="164"/>
          <ac:spMkLst>
            <pc:docMk/>
            <pc:sldMk cId="1642396548" sldId="503"/>
            <ac:spMk id="71" creationId="{94131301-920B-473C-9DD0-946D9983D6AE}"/>
          </ac:spMkLst>
        </pc:spChg>
        <pc:grpChg chg="add mod">
          <ac:chgData name="Juan Caballero" userId="62a79988-00cc-43b5-bc96-b6823df23423" providerId="ADAL" clId="{37227F00-C3BA-451E-B066-B6F491C33274}" dt="2019-11-05T16:40:55.143" v="6788" actId="164"/>
          <ac:grpSpMkLst>
            <pc:docMk/>
            <pc:sldMk cId="1642396548" sldId="503"/>
            <ac:grpSpMk id="6" creationId="{D74D517E-D91D-45DE-A8A1-F48020C0AD50}"/>
          </ac:grpSpMkLst>
        </pc:grpChg>
        <pc:grpChg chg="add mod">
          <ac:chgData name="Juan Caballero" userId="62a79988-00cc-43b5-bc96-b6823df23423" providerId="ADAL" clId="{37227F00-C3BA-451E-B066-B6F491C33274}" dt="2019-11-05T16:40:59.773" v="6789" actId="164"/>
          <ac:grpSpMkLst>
            <pc:docMk/>
            <pc:sldMk cId="1642396548" sldId="503"/>
            <ac:grpSpMk id="9" creationId="{8CDCF1ED-3288-49BF-8FCC-B6FE561A467D}"/>
          </ac:grpSpMkLst>
        </pc:grpChg>
        <pc:grpChg chg="del">
          <ac:chgData name="Juan Caballero" userId="62a79988-00cc-43b5-bc96-b6823df23423" providerId="ADAL" clId="{37227F00-C3BA-451E-B066-B6F491C33274}" dt="2019-11-05T16:25:24.063" v="6506" actId="165"/>
          <ac:grpSpMkLst>
            <pc:docMk/>
            <pc:sldMk cId="1642396548" sldId="503"/>
            <ac:grpSpMk id="46" creationId="{7D81B3F9-6B60-4C92-AE65-644154C980F1}"/>
          </ac:grpSpMkLst>
        </pc:grpChg>
        <pc:grpChg chg="del mod topLvl">
          <ac:chgData name="Juan Caballero" userId="62a79988-00cc-43b5-bc96-b6823df23423" providerId="ADAL" clId="{37227F00-C3BA-451E-B066-B6F491C33274}" dt="2019-11-05T16:26:06.652" v="6513" actId="165"/>
          <ac:grpSpMkLst>
            <pc:docMk/>
            <pc:sldMk cId="1642396548" sldId="503"/>
            <ac:grpSpMk id="47" creationId="{BDB0381C-E3E9-48EC-A0A4-4EAEB046CEC7}"/>
          </ac:grpSpMkLst>
        </pc:grpChg>
        <pc:grpChg chg="del">
          <ac:chgData name="Juan Caballero" userId="62a79988-00cc-43b5-bc96-b6823df23423" providerId="ADAL" clId="{37227F00-C3BA-451E-B066-B6F491C33274}" dt="2019-11-05T16:25:18.773" v="6505" actId="165"/>
          <ac:grpSpMkLst>
            <pc:docMk/>
            <pc:sldMk cId="1642396548" sldId="503"/>
            <ac:grpSpMk id="48" creationId="{5BAEEDE1-F613-430D-9C66-4C71D4563F13}"/>
          </ac:grpSpMkLst>
        </pc:grp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0" creationId="{4CCE18D9-A787-4CED-B93E-EEF8274AD12D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" creationId="{F00AFCBC-D77C-468D-8541-71DE0ECA07DC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12" creationId="{4AD3E9AA-9B74-4E0D-96EF-9E33FCEA1D88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23" creationId="{506F1D06-F030-47FC-9515-6872EDFE2C7D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24" creationId="{C0B62470-B728-4B98-8EA0-BF68B2B09AF1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28" creationId="{DECFBFAC-B473-4403-B3FE-DB5F75CE375A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31" creationId="{4E2A7F1A-FE60-4F6F-AC6A-4CB4623B301F}"/>
          </ac:picMkLst>
        </pc:picChg>
        <pc:picChg chg="add del mod">
          <ac:chgData name="Juan Caballero" userId="62a79988-00cc-43b5-bc96-b6823df23423" providerId="ADAL" clId="{37227F00-C3BA-451E-B066-B6F491C33274}" dt="2019-11-05T16:34:13.557" v="6610" actId="478"/>
          <ac:picMkLst>
            <pc:docMk/>
            <pc:sldMk cId="1642396548" sldId="503"/>
            <ac:picMk id="58" creationId="{37E723DD-4E11-4B91-88C0-3C109149180D}"/>
          </ac:picMkLst>
        </pc:picChg>
        <pc:picChg chg="add del mod">
          <ac:chgData name="Juan Caballero" userId="62a79988-00cc-43b5-bc96-b6823df23423" providerId="ADAL" clId="{37227F00-C3BA-451E-B066-B6F491C33274}" dt="2019-11-05T16:35:34.264" v="6628" actId="478"/>
          <ac:picMkLst>
            <pc:docMk/>
            <pc:sldMk cId="1642396548" sldId="503"/>
            <ac:picMk id="65" creationId="{E717C91D-1119-4FF0-B144-9235EC162AB4}"/>
          </ac:picMkLst>
        </pc:picChg>
        <pc:picChg chg="add del mod">
          <ac:chgData name="Juan Caballero" userId="62a79988-00cc-43b5-bc96-b6823df23423" providerId="ADAL" clId="{37227F00-C3BA-451E-B066-B6F491C33274}" dt="2019-11-05T16:35:34.844" v="6629" actId="478"/>
          <ac:picMkLst>
            <pc:docMk/>
            <pc:sldMk cId="1642396548" sldId="503"/>
            <ac:picMk id="69" creationId="{A44F1F19-00D5-470F-80A8-958D903EDFE9}"/>
          </ac:picMkLst>
        </pc:picChg>
        <pc:picChg chg="add mod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1026" creationId="{82C807F9-0178-4B63-8884-B379BF695D3C}"/>
          </ac:picMkLst>
        </pc:picChg>
        <pc:picChg chg="add mod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028" creationId="{9A68DB2B-4C1D-4947-BC3C-F27C449EF68F}"/>
          </ac:picMkLst>
        </pc:picChg>
        <pc:picChg chg="add mod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030" creationId="{CDB1B810-F4A0-46FA-AF38-1756AA851343}"/>
          </ac:picMkLst>
        </pc:picChg>
        <pc:picChg chg="mod topLvl">
          <ac:chgData name="Juan Caballero" userId="62a79988-00cc-43b5-bc96-b6823df23423" providerId="ADAL" clId="{37227F00-C3BA-451E-B066-B6F491C33274}" dt="2019-11-05T16:40:55.143" v="6788" actId="164"/>
          <ac:picMkLst>
            <pc:docMk/>
            <pc:sldMk cId="1642396548" sldId="503"/>
            <ac:picMk id="11266" creationId="{ED19D891-91E0-4997-B0CF-7E7AD6CE640D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272" creationId="{5778CA21-6CB2-4735-96CB-47ED41C7C2AB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274" creationId="{2896BCAF-64F4-47E5-B681-A0332C8EB57E}"/>
          </ac:picMkLst>
        </pc:picChg>
        <pc:picChg chg="mod topLvl">
          <ac:chgData name="Juan Caballero" userId="62a79988-00cc-43b5-bc96-b6823df23423" providerId="ADAL" clId="{37227F00-C3BA-451E-B066-B6F491C33274}" dt="2019-11-05T16:40:59.773" v="6789" actId="164"/>
          <ac:picMkLst>
            <pc:docMk/>
            <pc:sldMk cId="1642396548" sldId="503"/>
            <ac:picMk id="11276" creationId="{6A3BB373-DC8D-4359-BB9A-D2DC98641FB1}"/>
          </ac:picMkLst>
        </pc:picChg>
      </pc:sldChg>
      <pc:sldChg chg="del">
        <pc:chgData name="Juan Caballero" userId="62a79988-00cc-43b5-bc96-b6823df23423" providerId="ADAL" clId="{37227F00-C3BA-451E-B066-B6F491C33274}" dt="2019-10-18T13:07:43.361" v="28" actId="2696"/>
        <pc:sldMkLst>
          <pc:docMk/>
          <pc:sldMk cId="1989827993" sldId="503"/>
        </pc:sldMkLst>
      </pc:sldChg>
      <pc:sldChg chg="del">
        <pc:chgData name="Juan Caballero" userId="62a79988-00cc-43b5-bc96-b6823df23423" providerId="ADAL" clId="{37227F00-C3BA-451E-B066-B6F491C33274}" dt="2019-10-18T13:07:43.373" v="29" actId="2696"/>
        <pc:sldMkLst>
          <pc:docMk/>
          <pc:sldMk cId="2785398279" sldId="504"/>
        </pc:sldMkLst>
      </pc:sldChg>
      <pc:sldChg chg="addSp delSp add del">
        <pc:chgData name="Juan Caballero" userId="62a79988-00cc-43b5-bc96-b6823df23423" providerId="ADAL" clId="{37227F00-C3BA-451E-B066-B6F491C33274}" dt="2019-11-05T12:08:20.441" v="4471" actId="2696"/>
        <pc:sldMkLst>
          <pc:docMk/>
          <pc:sldMk cId="3554848445" sldId="504"/>
        </pc:sldMkLst>
        <pc:spChg chg="del">
          <ac:chgData name="Juan Caballero" userId="62a79988-00cc-43b5-bc96-b6823df23423" providerId="ADAL" clId="{37227F00-C3BA-451E-B066-B6F491C33274}" dt="2019-11-05T12:08:10.681" v="4466"/>
          <ac:spMkLst>
            <pc:docMk/>
            <pc:sldMk cId="3554848445" sldId="504"/>
            <ac:spMk id="3" creationId="{79EBCC94-9111-4F6C-A695-C0CE06A9CED9}"/>
          </ac:spMkLst>
        </pc:spChg>
        <pc:spChg chg="add del">
          <ac:chgData name="Juan Caballero" userId="62a79988-00cc-43b5-bc96-b6823df23423" providerId="ADAL" clId="{37227F00-C3BA-451E-B066-B6F491C33274}" dt="2019-11-05T12:06:06.885" v="4454" actId="478"/>
          <ac:spMkLst>
            <pc:docMk/>
            <pc:sldMk cId="3554848445" sldId="504"/>
            <ac:spMk id="4" creationId="{4127701B-FF63-4744-B496-0762F8F9B950}"/>
          </ac:spMkLst>
        </pc:spChg>
        <pc:picChg chg="del">
          <ac:chgData name="Juan Caballero" userId="62a79988-00cc-43b5-bc96-b6823df23423" providerId="ADAL" clId="{37227F00-C3BA-451E-B066-B6F491C33274}" dt="2019-11-05T12:08:07.402" v="4465" actId="478"/>
          <ac:picMkLst>
            <pc:docMk/>
            <pc:sldMk cId="3554848445" sldId="504"/>
            <ac:picMk id="2" creationId="{957770E0-235A-496B-891E-8D250A8FFD79}"/>
          </ac:picMkLst>
        </pc:picChg>
      </pc:sldChg>
      <pc:sldChg chg="addSp add del">
        <pc:chgData name="Juan Caballero" userId="62a79988-00cc-43b5-bc96-b6823df23423" providerId="ADAL" clId="{37227F00-C3BA-451E-B066-B6F491C33274}" dt="2019-11-05T12:06:13.945" v="4455" actId="2696"/>
        <pc:sldMkLst>
          <pc:docMk/>
          <pc:sldMk cId="1931077932" sldId="505"/>
        </pc:sldMkLst>
        <pc:spChg chg="add">
          <ac:chgData name="Juan Caballero" userId="62a79988-00cc-43b5-bc96-b6823df23423" providerId="ADAL" clId="{37227F00-C3BA-451E-B066-B6F491C33274}" dt="2019-11-05T07:32:47.123" v="1835"/>
          <ac:spMkLst>
            <pc:docMk/>
            <pc:sldMk cId="1931077932" sldId="505"/>
            <ac:spMk id="4" creationId="{8C6D62BE-0EAE-46CB-94B4-D74F7953E5B6}"/>
          </ac:spMkLst>
        </pc:spChg>
      </pc:sldChg>
      <pc:sldChg chg="del">
        <pc:chgData name="Juan Caballero" userId="62a79988-00cc-43b5-bc96-b6823df23423" providerId="ADAL" clId="{37227F00-C3BA-451E-B066-B6F491C33274}" dt="2019-10-18T13:07:43.385" v="30" actId="2696"/>
        <pc:sldMkLst>
          <pc:docMk/>
          <pc:sldMk cId="3652399231" sldId="505"/>
        </pc:sldMkLst>
      </pc:sldChg>
      <pc:sldChg chg="del">
        <pc:chgData name="Juan Caballero" userId="62a79988-00cc-43b5-bc96-b6823df23423" providerId="ADAL" clId="{37227F00-C3BA-451E-B066-B6F491C33274}" dt="2019-10-18T13:07:43.402" v="31" actId="2696"/>
        <pc:sldMkLst>
          <pc:docMk/>
          <pc:sldMk cId="140749269" sldId="506"/>
        </pc:sldMkLst>
      </pc:sldChg>
      <pc:sldChg chg="addSp add del">
        <pc:chgData name="Juan Caballero" userId="62a79988-00cc-43b5-bc96-b6823df23423" providerId="ADAL" clId="{37227F00-C3BA-451E-B066-B6F491C33274}" dt="2019-11-05T12:06:15.624" v="4456" actId="2696"/>
        <pc:sldMkLst>
          <pc:docMk/>
          <pc:sldMk cId="879537114" sldId="506"/>
        </pc:sldMkLst>
        <pc:spChg chg="add">
          <ac:chgData name="Juan Caballero" userId="62a79988-00cc-43b5-bc96-b6823df23423" providerId="ADAL" clId="{37227F00-C3BA-451E-B066-B6F491C33274}" dt="2019-11-05T07:32:48.048" v="1836"/>
          <ac:spMkLst>
            <pc:docMk/>
            <pc:sldMk cId="879537114" sldId="506"/>
            <ac:spMk id="5" creationId="{EFA18A1E-A9BF-4427-8EEA-F38522890D34}"/>
          </ac:spMkLst>
        </pc:spChg>
      </pc:sldChg>
      <pc:sldChg chg="addSp add del">
        <pc:chgData name="Juan Caballero" userId="62a79988-00cc-43b5-bc96-b6823df23423" providerId="ADAL" clId="{37227F00-C3BA-451E-B066-B6F491C33274}" dt="2019-11-05T12:06:18.354" v="4457" actId="2696"/>
        <pc:sldMkLst>
          <pc:docMk/>
          <pc:sldMk cId="1141570926" sldId="507"/>
        </pc:sldMkLst>
        <pc:spChg chg="add">
          <ac:chgData name="Juan Caballero" userId="62a79988-00cc-43b5-bc96-b6823df23423" providerId="ADAL" clId="{37227F00-C3BA-451E-B066-B6F491C33274}" dt="2019-11-05T07:32:49.049" v="1837"/>
          <ac:spMkLst>
            <pc:docMk/>
            <pc:sldMk cId="1141570926" sldId="507"/>
            <ac:spMk id="5" creationId="{7377FFCF-7EB5-4D6D-96FD-5C216F53502F}"/>
          </ac:spMkLst>
        </pc:spChg>
      </pc:sldChg>
      <pc:sldChg chg="del">
        <pc:chgData name="Juan Caballero" userId="62a79988-00cc-43b5-bc96-b6823df23423" providerId="ADAL" clId="{37227F00-C3BA-451E-B066-B6F491C33274}" dt="2019-10-18T13:07:43.421" v="32" actId="2696"/>
        <pc:sldMkLst>
          <pc:docMk/>
          <pc:sldMk cId="3051404737" sldId="507"/>
        </pc:sldMkLst>
      </pc:sldChg>
      <pc:sldChg chg="addSp add del">
        <pc:chgData name="Juan Caballero" userId="62a79988-00cc-43b5-bc96-b6823df23423" providerId="ADAL" clId="{37227F00-C3BA-451E-B066-B6F491C33274}" dt="2019-11-05T12:06:21.325" v="4458" actId="2696"/>
        <pc:sldMkLst>
          <pc:docMk/>
          <pc:sldMk cId="3641993934" sldId="508"/>
        </pc:sldMkLst>
        <pc:spChg chg="add">
          <ac:chgData name="Juan Caballero" userId="62a79988-00cc-43b5-bc96-b6823df23423" providerId="ADAL" clId="{37227F00-C3BA-451E-B066-B6F491C33274}" dt="2019-11-05T07:32:51.319" v="1838"/>
          <ac:spMkLst>
            <pc:docMk/>
            <pc:sldMk cId="3641993934" sldId="508"/>
            <ac:spMk id="8" creationId="{5399529D-51C8-437E-84FE-52626A759124}"/>
          </ac:spMkLst>
        </pc:spChg>
      </pc:sldChg>
      <pc:sldChg chg="del">
        <pc:chgData name="Juan Caballero" userId="62a79988-00cc-43b5-bc96-b6823df23423" providerId="ADAL" clId="{37227F00-C3BA-451E-B066-B6F491C33274}" dt="2019-10-18T13:07:43.437" v="33" actId="2696"/>
        <pc:sldMkLst>
          <pc:docMk/>
          <pc:sldMk cId="4205981119" sldId="508"/>
        </pc:sldMkLst>
      </pc:sldChg>
      <pc:sldChg chg="del">
        <pc:chgData name="Juan Caballero" userId="62a79988-00cc-43b5-bc96-b6823df23423" providerId="ADAL" clId="{37227F00-C3BA-451E-B066-B6F491C33274}" dt="2019-10-18T13:07:43.452" v="34" actId="2696"/>
        <pc:sldMkLst>
          <pc:docMk/>
          <pc:sldMk cId="292657118" sldId="509"/>
        </pc:sldMkLst>
      </pc:sldChg>
      <pc:sldChg chg="addSp delSp modSp add">
        <pc:chgData name="Juan Caballero" userId="62a79988-00cc-43b5-bc96-b6823df23423" providerId="ADAL" clId="{37227F00-C3BA-451E-B066-B6F491C33274}" dt="2019-11-05T16:42:15.501" v="6799"/>
        <pc:sldMkLst>
          <pc:docMk/>
          <pc:sldMk cId="2066650033" sldId="509"/>
        </pc:sldMkLst>
        <pc:spChg chg="del">
          <ac:chgData name="Juan Caballero" userId="62a79988-00cc-43b5-bc96-b6823df23423" providerId="ADAL" clId="{37227F00-C3BA-451E-B066-B6F491C33274}" dt="2019-11-05T12:09:25.420" v="4489" actId="478"/>
          <ac:spMkLst>
            <pc:docMk/>
            <pc:sldMk cId="2066650033" sldId="509"/>
            <ac:spMk id="4" creationId="{CAF0AB1B-CA04-4AB9-8401-0BD5E4800F6B}"/>
          </ac:spMkLst>
        </pc:spChg>
        <pc:spChg chg="del">
          <ac:chgData name="Juan Caballero" userId="62a79988-00cc-43b5-bc96-b6823df23423" providerId="ADAL" clId="{37227F00-C3BA-451E-B066-B6F491C33274}" dt="2019-11-05T12:09:25.420" v="4489" actId="478"/>
          <ac:spMkLst>
            <pc:docMk/>
            <pc:sldMk cId="2066650033" sldId="509"/>
            <ac:spMk id="5" creationId="{572517AD-00FB-455A-AF1C-5118E8522B6A}"/>
          </ac:spMkLst>
        </pc:spChg>
        <pc:spChg chg="del">
          <ac:chgData name="Juan Caballero" userId="62a79988-00cc-43b5-bc96-b6823df23423" providerId="ADAL" clId="{37227F00-C3BA-451E-B066-B6F491C33274}" dt="2019-11-05T12:09:25.420" v="4489" actId="478"/>
          <ac:spMkLst>
            <pc:docMk/>
            <pc:sldMk cId="2066650033" sldId="509"/>
            <ac:spMk id="6" creationId="{009C57B0-6170-4106-A570-1919FF89E0F9}"/>
          </ac:spMkLst>
        </pc:spChg>
        <pc:spChg chg="add del">
          <ac:chgData name="Juan Caballero" userId="62a79988-00cc-43b5-bc96-b6823df23423" providerId="ADAL" clId="{37227F00-C3BA-451E-B066-B6F491C33274}" dt="2019-11-05T12:09:22.207" v="4488" actId="478"/>
          <ac:spMkLst>
            <pc:docMk/>
            <pc:sldMk cId="2066650033" sldId="509"/>
            <ac:spMk id="8" creationId="{B4E35F8A-888B-4718-92B2-481884A0F285}"/>
          </ac:spMkLst>
        </pc:spChg>
        <pc:spChg chg="add">
          <ac:chgData name="Juan Caballero" userId="62a79988-00cc-43b5-bc96-b6823df23423" providerId="ADAL" clId="{37227F00-C3BA-451E-B066-B6F491C33274}" dt="2019-11-05T12:09:25.872" v="4490"/>
          <ac:spMkLst>
            <pc:docMk/>
            <pc:sldMk cId="2066650033" sldId="509"/>
            <ac:spMk id="10" creationId="{44E1483D-7228-4E1E-8A60-EDD9FC7DBFCD}"/>
          </ac:spMkLst>
        </pc:spChg>
        <pc:spChg chg="add">
          <ac:chgData name="Juan Caballero" userId="62a79988-00cc-43b5-bc96-b6823df23423" providerId="ADAL" clId="{37227F00-C3BA-451E-B066-B6F491C33274}" dt="2019-11-05T12:09:25.872" v="4490"/>
          <ac:spMkLst>
            <pc:docMk/>
            <pc:sldMk cId="2066650033" sldId="509"/>
            <ac:spMk id="11" creationId="{F9560AB1-7249-4144-9254-1BAEDA8FE952}"/>
          </ac:spMkLst>
        </pc:spChg>
        <pc:spChg chg="add">
          <ac:chgData name="Juan Caballero" userId="62a79988-00cc-43b5-bc96-b6823df23423" providerId="ADAL" clId="{37227F00-C3BA-451E-B066-B6F491C33274}" dt="2019-11-05T12:09:25.872" v="4490"/>
          <ac:spMkLst>
            <pc:docMk/>
            <pc:sldMk cId="2066650033" sldId="509"/>
            <ac:spMk id="12" creationId="{19FEFE33-DE56-45E3-8F5E-163C6C5BFF3D}"/>
          </ac:spMkLst>
        </pc:spChg>
        <pc:graphicFrameChg chg="del mod">
          <ac:chgData name="Juan Caballero" userId="62a79988-00cc-43b5-bc96-b6823df23423" providerId="ADAL" clId="{37227F00-C3BA-451E-B066-B6F491C33274}" dt="2019-11-05T16:42:14.461" v="6798" actId="478"/>
          <ac:graphicFrameMkLst>
            <pc:docMk/>
            <pc:sldMk cId="2066650033" sldId="509"/>
            <ac:graphicFrameMk id="2" creationId="{3B16AA5C-2D91-43E1-B679-7C89BF3E40A4}"/>
          </ac:graphicFrameMkLst>
        </pc:graphicFrameChg>
        <pc:graphicFrameChg chg="add">
          <ac:chgData name="Juan Caballero" userId="62a79988-00cc-43b5-bc96-b6823df23423" providerId="ADAL" clId="{37227F00-C3BA-451E-B066-B6F491C33274}" dt="2019-11-05T16:42:15.501" v="6799"/>
          <ac:graphicFrameMkLst>
            <pc:docMk/>
            <pc:sldMk cId="2066650033" sldId="509"/>
            <ac:graphicFrameMk id="8" creationId="{06144917-8217-4D46-892A-A6883D4A838C}"/>
          </ac:graphicFrameMkLst>
        </pc:graphicFrameChg>
        <pc:picChg chg="del">
          <ac:chgData name="Juan Caballero" userId="62a79988-00cc-43b5-bc96-b6823df23423" providerId="ADAL" clId="{37227F00-C3BA-451E-B066-B6F491C33274}" dt="2019-11-05T12:09:25.420" v="4489" actId="478"/>
          <ac:picMkLst>
            <pc:docMk/>
            <pc:sldMk cId="2066650033" sldId="509"/>
            <ac:picMk id="3" creationId="{6CA33712-684F-41B3-BE97-D8C04C101A85}"/>
          </ac:picMkLst>
        </pc:picChg>
        <pc:picChg chg="add">
          <ac:chgData name="Juan Caballero" userId="62a79988-00cc-43b5-bc96-b6823df23423" providerId="ADAL" clId="{37227F00-C3BA-451E-B066-B6F491C33274}" dt="2019-11-05T12:09:25.872" v="4490"/>
          <ac:picMkLst>
            <pc:docMk/>
            <pc:sldMk cId="2066650033" sldId="509"/>
            <ac:picMk id="9" creationId="{E73EED06-CF83-4013-8351-A2CA99261406}"/>
          </ac:picMkLst>
        </pc:picChg>
      </pc:sldChg>
      <pc:sldChg chg="del">
        <pc:chgData name="Juan Caballero" userId="62a79988-00cc-43b5-bc96-b6823df23423" providerId="ADAL" clId="{37227F00-C3BA-451E-B066-B6F491C33274}" dt="2019-10-18T13:07:43.468" v="35" actId="2696"/>
        <pc:sldMkLst>
          <pc:docMk/>
          <pc:sldMk cId="304626723" sldId="510"/>
        </pc:sldMkLst>
      </pc:sldChg>
      <pc:sldChg chg="addSp delSp add del">
        <pc:chgData name="Juan Caballero" userId="62a79988-00cc-43b5-bc96-b6823df23423" providerId="ADAL" clId="{37227F00-C3BA-451E-B066-B6F491C33274}" dt="2019-11-05T16:43:23.558" v="6808" actId="2696"/>
        <pc:sldMkLst>
          <pc:docMk/>
          <pc:sldMk cId="1370435191" sldId="510"/>
        </pc:sldMkLst>
        <pc:spChg chg="del">
          <ac:chgData name="Juan Caballero" userId="62a79988-00cc-43b5-bc96-b6823df23423" providerId="ADAL" clId="{37227F00-C3BA-451E-B066-B6F491C33274}" dt="2019-11-05T12:09:41.919" v="4495" actId="478"/>
          <ac:spMkLst>
            <pc:docMk/>
            <pc:sldMk cId="1370435191" sldId="510"/>
            <ac:spMk id="11" creationId="{9AA8E75F-DA19-4776-AE92-04D7382F97E3}"/>
          </ac:spMkLst>
        </pc:spChg>
        <pc:spChg chg="del">
          <ac:chgData name="Juan Caballero" userId="62a79988-00cc-43b5-bc96-b6823df23423" providerId="ADAL" clId="{37227F00-C3BA-451E-B066-B6F491C33274}" dt="2019-11-05T12:09:41.919" v="4495" actId="478"/>
          <ac:spMkLst>
            <pc:docMk/>
            <pc:sldMk cId="1370435191" sldId="510"/>
            <ac:spMk id="12" creationId="{49762C3A-55BC-4221-9875-4535822F8D34}"/>
          </ac:spMkLst>
        </pc:spChg>
        <pc:spChg chg="del">
          <ac:chgData name="Juan Caballero" userId="62a79988-00cc-43b5-bc96-b6823df23423" providerId="ADAL" clId="{37227F00-C3BA-451E-B066-B6F491C33274}" dt="2019-11-05T12:09:41.919" v="4495" actId="478"/>
          <ac:spMkLst>
            <pc:docMk/>
            <pc:sldMk cId="1370435191" sldId="510"/>
            <ac:spMk id="13" creationId="{9BF3927A-C8EF-4ABE-8B25-B48D9A072F59}"/>
          </ac:spMkLst>
        </pc:spChg>
        <pc:spChg chg="add">
          <ac:chgData name="Juan Caballero" userId="62a79988-00cc-43b5-bc96-b6823df23423" providerId="ADAL" clId="{37227F00-C3BA-451E-B066-B6F491C33274}" dt="2019-11-05T07:33:12.831" v="1843"/>
          <ac:spMkLst>
            <pc:docMk/>
            <pc:sldMk cId="1370435191" sldId="510"/>
            <ac:spMk id="36" creationId="{22DF8182-3C44-4175-A83A-B9E42BEF10CE}"/>
          </ac:spMkLst>
        </pc:spChg>
        <pc:spChg chg="add">
          <ac:chgData name="Juan Caballero" userId="62a79988-00cc-43b5-bc96-b6823df23423" providerId="ADAL" clId="{37227F00-C3BA-451E-B066-B6F491C33274}" dt="2019-11-05T12:09:42.369" v="4496"/>
          <ac:spMkLst>
            <pc:docMk/>
            <pc:sldMk cId="1370435191" sldId="510"/>
            <ac:spMk id="38" creationId="{2BAB6851-17E2-40C9-A4CC-2EC1E0E78CDC}"/>
          </ac:spMkLst>
        </pc:spChg>
        <pc:spChg chg="add">
          <ac:chgData name="Juan Caballero" userId="62a79988-00cc-43b5-bc96-b6823df23423" providerId="ADAL" clId="{37227F00-C3BA-451E-B066-B6F491C33274}" dt="2019-11-05T12:09:42.369" v="4496"/>
          <ac:spMkLst>
            <pc:docMk/>
            <pc:sldMk cId="1370435191" sldId="510"/>
            <ac:spMk id="39" creationId="{69966F52-B92C-4420-87F6-6880F6B7B486}"/>
          </ac:spMkLst>
        </pc:spChg>
        <pc:spChg chg="add">
          <ac:chgData name="Juan Caballero" userId="62a79988-00cc-43b5-bc96-b6823df23423" providerId="ADAL" clId="{37227F00-C3BA-451E-B066-B6F491C33274}" dt="2019-11-05T12:09:42.369" v="4496"/>
          <ac:spMkLst>
            <pc:docMk/>
            <pc:sldMk cId="1370435191" sldId="510"/>
            <ac:spMk id="40" creationId="{15FCB2C6-7F1C-431C-BB6E-A950417741C9}"/>
          </ac:spMkLst>
        </pc:spChg>
        <pc:picChg chg="del">
          <ac:chgData name="Juan Caballero" userId="62a79988-00cc-43b5-bc96-b6823df23423" providerId="ADAL" clId="{37227F00-C3BA-451E-B066-B6F491C33274}" dt="2019-11-05T12:09:41.919" v="4495" actId="478"/>
          <ac:picMkLst>
            <pc:docMk/>
            <pc:sldMk cId="1370435191" sldId="510"/>
            <ac:picMk id="10" creationId="{C97D4F23-DE2F-484D-A10D-DACABE380204}"/>
          </ac:picMkLst>
        </pc:picChg>
        <pc:picChg chg="add">
          <ac:chgData name="Juan Caballero" userId="62a79988-00cc-43b5-bc96-b6823df23423" providerId="ADAL" clId="{37227F00-C3BA-451E-B066-B6F491C33274}" dt="2019-11-05T12:09:42.369" v="4496"/>
          <ac:picMkLst>
            <pc:docMk/>
            <pc:sldMk cId="1370435191" sldId="510"/>
            <ac:picMk id="37" creationId="{9DC0D401-8FAC-424F-BC74-414A4E1FAED8}"/>
          </ac:picMkLst>
        </pc:picChg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767041759" sldId="511"/>
        </pc:sldMkLst>
      </pc:sldChg>
      <pc:sldChg chg="del">
        <pc:chgData name="Juan Caballero" userId="62a79988-00cc-43b5-bc96-b6823df23423" providerId="ADAL" clId="{37227F00-C3BA-451E-B066-B6F491C33274}" dt="2019-10-18T13:07:52.233" v="52" actId="2696"/>
        <pc:sldMkLst>
          <pc:docMk/>
          <pc:sldMk cId="2273045271" sldId="511"/>
        </pc:sldMkLst>
      </pc:sldChg>
      <pc:sldChg chg="addSp delSp add del">
        <pc:chgData name="Juan Caballero" userId="62a79988-00cc-43b5-bc96-b6823df23423" providerId="ADAL" clId="{37227F00-C3BA-451E-B066-B6F491C33274}" dt="2019-11-05T16:47:17.752" v="7026" actId="2696"/>
        <pc:sldMkLst>
          <pc:docMk/>
          <pc:sldMk cId="3173081723" sldId="511"/>
        </pc:sldMkLst>
        <pc:spChg chg="add del">
          <ac:chgData name="Juan Caballero" userId="62a79988-00cc-43b5-bc96-b6823df23423" providerId="ADAL" clId="{37227F00-C3BA-451E-B066-B6F491C33274}" dt="2019-11-05T13:47:53.251" v="5021" actId="478"/>
          <ac:spMkLst>
            <pc:docMk/>
            <pc:sldMk cId="3173081723" sldId="511"/>
            <ac:spMk id="11" creationId="{750E8864-22F5-4A2A-8360-3B77C7E9C759}"/>
          </ac:spMkLst>
        </pc:spChg>
        <pc:picChg chg="del">
          <ac:chgData name="Juan Caballero" userId="62a79988-00cc-43b5-bc96-b6823df23423" providerId="ADAL" clId="{37227F00-C3BA-451E-B066-B6F491C33274}" dt="2019-11-05T13:47:53.251" v="5021" actId="478"/>
          <ac:picMkLst>
            <pc:docMk/>
            <pc:sldMk cId="3173081723" sldId="511"/>
            <ac:picMk id="2" creationId="{EAC99D71-5582-4EDE-9F59-DB0CFE8370A8}"/>
          </ac:picMkLst>
        </pc:picChg>
        <pc:picChg chg="del">
          <ac:chgData name="Juan Caballero" userId="62a79988-00cc-43b5-bc96-b6823df23423" providerId="ADAL" clId="{37227F00-C3BA-451E-B066-B6F491C33274}" dt="2019-11-05T13:47:53.251" v="5021" actId="478"/>
          <ac:picMkLst>
            <pc:docMk/>
            <pc:sldMk cId="3173081723" sldId="511"/>
            <ac:picMk id="3" creationId="{A1672661-EA2B-415B-AC2F-0234533CC1D0}"/>
          </ac:picMkLst>
        </pc:picChg>
        <pc:picChg chg="del">
          <ac:chgData name="Juan Caballero" userId="62a79988-00cc-43b5-bc96-b6823df23423" providerId="ADAL" clId="{37227F00-C3BA-451E-B066-B6F491C33274}" dt="2019-11-05T13:47:53.251" v="5021" actId="478"/>
          <ac:picMkLst>
            <pc:docMk/>
            <pc:sldMk cId="3173081723" sldId="511"/>
            <ac:picMk id="4" creationId="{E55B983D-FF53-4B79-8EC1-4B9F3579F9FB}"/>
          </ac:picMkLst>
        </pc:picChg>
        <pc:picChg chg="del">
          <ac:chgData name="Juan Caballero" userId="62a79988-00cc-43b5-bc96-b6823df23423" providerId="ADAL" clId="{37227F00-C3BA-451E-B066-B6F491C33274}" dt="2019-11-05T13:47:54.400" v="5022" actId="478"/>
          <ac:picMkLst>
            <pc:docMk/>
            <pc:sldMk cId="3173081723" sldId="511"/>
            <ac:picMk id="5" creationId="{EE81399D-8CC5-40C9-BB95-06ADF891F503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2" creationId="{976D77DC-720F-4349-BECC-5FD7FE0A1384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3" creationId="{63D0DE4A-648D-42E7-9567-02EDA7DA459C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4" creationId="{3C05A3BB-6283-4C4D-AC57-91EC5AB0C907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5" creationId="{F3F1A68C-DC3B-4FCD-8AC7-34D1848B58E3}"/>
          </ac:picMkLst>
        </pc:picChg>
        <pc:picChg chg="add">
          <ac:chgData name="Juan Caballero" userId="62a79988-00cc-43b5-bc96-b6823df23423" providerId="ADAL" clId="{37227F00-C3BA-451E-B066-B6F491C33274}" dt="2019-11-05T13:47:54.719" v="5023"/>
          <ac:picMkLst>
            <pc:docMk/>
            <pc:sldMk cId="3173081723" sldId="511"/>
            <ac:picMk id="16" creationId="{6547FD0E-4AE1-4130-B015-F94B443FCA60}"/>
          </ac:picMkLst>
        </pc:picChg>
      </pc:sldChg>
      <pc:sldChg chg="del">
        <pc:chgData name="Juan Caballero" userId="62a79988-00cc-43b5-bc96-b6823df23423" providerId="ADAL" clId="{37227F00-C3BA-451E-B066-B6F491C33274}" dt="2019-10-18T13:07:52.243" v="53" actId="2696"/>
        <pc:sldMkLst>
          <pc:docMk/>
          <pc:sldMk cId="2081873741" sldId="512"/>
        </pc:sldMkLst>
      </pc:sldChg>
      <pc:sldChg chg="del">
        <pc:chgData name="Juan Caballero" userId="62a79988-00cc-43b5-bc96-b6823df23423" providerId="ADAL" clId="{37227F00-C3BA-451E-B066-B6F491C33274}" dt="2019-10-18T13:07:52.254" v="54" actId="2696"/>
        <pc:sldMkLst>
          <pc:docMk/>
          <pc:sldMk cId="9697994" sldId="513"/>
        </pc:sldMkLst>
      </pc:sldChg>
      <pc:sldChg chg="del">
        <pc:chgData name="Juan Caballero" userId="62a79988-00cc-43b5-bc96-b6823df23423" providerId="ADAL" clId="{37227F00-C3BA-451E-B066-B6F491C33274}" dt="2019-10-18T13:07:52.266" v="55" actId="2696"/>
        <pc:sldMkLst>
          <pc:docMk/>
          <pc:sldMk cId="2633701758" sldId="514"/>
        </pc:sldMkLst>
      </pc:sldChg>
      <pc:sldChg chg="del">
        <pc:chgData name="Juan Caballero" userId="62a79988-00cc-43b5-bc96-b6823df23423" providerId="ADAL" clId="{37227F00-C3BA-451E-B066-B6F491C33274}" dt="2019-10-18T13:07:52.275" v="56" actId="2696"/>
        <pc:sldMkLst>
          <pc:docMk/>
          <pc:sldMk cId="1710096786" sldId="515"/>
        </pc:sldMkLst>
      </pc:sldChg>
      <pc:sldChg chg="del">
        <pc:chgData name="Juan Caballero" userId="62a79988-00cc-43b5-bc96-b6823df23423" providerId="ADAL" clId="{37227F00-C3BA-451E-B066-B6F491C33274}" dt="2019-10-18T13:07:52.284" v="57" actId="2696"/>
        <pc:sldMkLst>
          <pc:docMk/>
          <pc:sldMk cId="2786537951" sldId="516"/>
        </pc:sldMkLst>
      </pc:sldChg>
      <pc:sldChg chg="add del">
        <pc:chgData name="Juan Caballero" userId="62a79988-00cc-43b5-bc96-b6823df23423" providerId="ADAL" clId="{37227F00-C3BA-451E-B066-B6F491C33274}" dt="2019-10-25T10:28:44.466" v="1623" actId="2696"/>
        <pc:sldMkLst>
          <pc:docMk/>
          <pc:sldMk cId="2684582997" sldId="517"/>
        </pc:sldMkLst>
      </pc:sldChg>
      <pc:sldChg chg="del">
        <pc:chgData name="Juan Caballero" userId="62a79988-00cc-43b5-bc96-b6823df23423" providerId="ADAL" clId="{37227F00-C3BA-451E-B066-B6F491C33274}" dt="2019-10-18T13:07:52.295" v="58" actId="2696"/>
        <pc:sldMkLst>
          <pc:docMk/>
          <pc:sldMk cId="2761558292" sldId="517"/>
        </pc:sldMkLst>
      </pc:sldChg>
      <pc:sldChg chg="addSp delSp modSp add mod">
        <pc:chgData name="Juan Caballero" userId="62a79988-00cc-43b5-bc96-b6823df23423" providerId="ADAL" clId="{37227F00-C3BA-451E-B066-B6F491C33274}" dt="2019-11-05T17:04:10.200" v="7124" actId="1076"/>
        <pc:sldMkLst>
          <pc:docMk/>
          <pc:sldMk cId="3849711025" sldId="517"/>
        </pc:sldMkLst>
        <pc:spChg chg="add">
          <ac:chgData name="Juan Caballero" userId="62a79988-00cc-43b5-bc96-b6823df23423" providerId="ADAL" clId="{37227F00-C3BA-451E-B066-B6F491C33274}" dt="2019-11-05T13:28:36.831" v="4858"/>
          <ac:spMkLst>
            <pc:docMk/>
            <pc:sldMk cId="3849711025" sldId="517"/>
            <ac:spMk id="5" creationId="{DD726970-AAA8-4AC7-9904-3871B34EACAE}"/>
          </ac:spMkLst>
        </pc:spChg>
        <pc:spChg chg="add del">
          <ac:chgData name="Juan Caballero" userId="62a79988-00cc-43b5-bc96-b6823df23423" providerId="ADAL" clId="{37227F00-C3BA-451E-B066-B6F491C33274}" dt="2019-11-05T11:31:03.132" v="3521" actId="478"/>
          <ac:spMkLst>
            <pc:docMk/>
            <pc:sldMk cId="3849711025" sldId="517"/>
            <ac:spMk id="6" creationId="{98F42FC9-9527-497A-96C5-95E78164DB1C}"/>
          </ac:spMkLst>
        </pc:spChg>
        <pc:spChg chg="del">
          <ac:chgData name="Juan Caballero" userId="62a79988-00cc-43b5-bc96-b6823df23423" providerId="ADAL" clId="{37227F00-C3BA-451E-B066-B6F491C33274}" dt="2019-11-05T11:31:07.611" v="3523" actId="478"/>
          <ac:spMkLst>
            <pc:docMk/>
            <pc:sldMk cId="3849711025" sldId="517"/>
            <ac:spMk id="10" creationId="{DABD8994-282B-4D27-8562-D7C7FA6738EE}"/>
          </ac:spMkLst>
        </pc:spChg>
        <pc:graphicFrameChg chg="mod">
          <ac:chgData name="Juan Caballero" userId="62a79988-00cc-43b5-bc96-b6823df23423" providerId="ADAL" clId="{37227F00-C3BA-451E-B066-B6F491C33274}" dt="2019-11-05T17:04:10.200" v="7124" actId="1076"/>
          <ac:graphicFrameMkLst>
            <pc:docMk/>
            <pc:sldMk cId="3849711025" sldId="517"/>
            <ac:graphicFrameMk id="3" creationId="{7078F78B-A710-4625-AAAA-4E40ECA3DC34}"/>
          </ac:graphicFrameMkLst>
        </pc:graphicFrameChg>
        <pc:picChg chg="add del">
          <ac:chgData name="Juan Caballero" userId="62a79988-00cc-43b5-bc96-b6823df23423" providerId="ADAL" clId="{37227F00-C3BA-451E-B066-B6F491C33274}" dt="2019-11-05T11:32:01.810" v="3535" actId="478"/>
          <ac:picMkLst>
            <pc:docMk/>
            <pc:sldMk cId="3849711025" sldId="517"/>
            <ac:picMk id="7" creationId="{E8318430-F448-4FB7-BAEC-F56DD355D31E}"/>
          </ac:picMkLst>
        </pc:picChg>
        <pc:picChg chg="add">
          <ac:chgData name="Juan Caballero" userId="62a79988-00cc-43b5-bc96-b6823df23423" providerId="ADAL" clId="{37227F00-C3BA-451E-B066-B6F491C33274}" dt="2019-11-05T11:32:02.110" v="3536"/>
          <ac:picMkLst>
            <pc:docMk/>
            <pc:sldMk cId="3849711025" sldId="517"/>
            <ac:picMk id="8" creationId="{A76C1BDB-52E2-4B4B-8CDE-EBFDF8A786C9}"/>
          </ac:picMkLst>
        </pc:picChg>
        <pc:picChg chg="del">
          <ac:chgData name="Juan Caballero" userId="62a79988-00cc-43b5-bc96-b6823df23423" providerId="ADAL" clId="{37227F00-C3BA-451E-B066-B6F491C33274}" dt="2019-11-05T11:31:06.801" v="3522" actId="478"/>
          <ac:picMkLst>
            <pc:docMk/>
            <pc:sldMk cId="3849711025" sldId="517"/>
            <ac:picMk id="11" creationId="{50E18CC9-1E4A-468D-9C9D-E25BE21ED244}"/>
          </ac:picMkLst>
        </pc:picChg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1008624123" sldId="518"/>
        </pc:sldMkLst>
      </pc:sldChg>
      <pc:sldChg chg="addSp delSp modSp add del">
        <pc:chgData name="Juan Caballero" userId="62a79988-00cc-43b5-bc96-b6823df23423" providerId="ADAL" clId="{37227F00-C3BA-451E-B066-B6F491C33274}" dt="2019-11-05T16:47:17.772" v="7027" actId="2696"/>
        <pc:sldMkLst>
          <pc:docMk/>
          <pc:sldMk cId="1786859178" sldId="518"/>
        </pc:sldMkLst>
        <pc:spChg chg="add del">
          <ac:chgData name="Juan Caballero" userId="62a79988-00cc-43b5-bc96-b6823df23423" providerId="ADAL" clId="{37227F00-C3BA-451E-B066-B6F491C33274}" dt="2019-11-05T13:48:12.389" v="5024" actId="478"/>
          <ac:spMkLst>
            <pc:docMk/>
            <pc:sldMk cId="1786859178" sldId="518"/>
            <ac:spMk id="12" creationId="{7B82F1A3-9456-4D05-83AD-B4E4E70E60BC}"/>
          </ac:spMkLst>
        </pc:spChg>
        <pc:spChg chg="del mod">
          <ac:chgData name="Juan Caballero" userId="62a79988-00cc-43b5-bc96-b6823df23423" providerId="ADAL" clId="{37227F00-C3BA-451E-B066-B6F491C33274}" dt="2019-11-05T13:56:19.708" v="5075"/>
          <ac:spMkLst>
            <pc:docMk/>
            <pc:sldMk cId="1786859178" sldId="518"/>
            <ac:spMk id="14" creationId="{FA9D166E-5F09-4222-9697-86068D71C721}"/>
          </ac:spMkLst>
        </pc:spChg>
        <pc:spChg chg="add">
          <ac:chgData name="Juan Caballero" userId="62a79988-00cc-43b5-bc96-b6823df23423" providerId="ADAL" clId="{37227F00-C3BA-451E-B066-B6F491C33274}" dt="2019-11-05T13:56:31.137" v="5079"/>
          <ac:spMkLst>
            <pc:docMk/>
            <pc:sldMk cId="1786859178" sldId="518"/>
            <ac:spMk id="15" creationId="{DE4A47B6-757D-440C-9EF4-D6C6641BFD9C}"/>
          </ac:spMkLst>
        </pc:spChg>
        <pc:picChg chg="add del mod">
          <ac:chgData name="Juan Caballero" userId="62a79988-00cc-43b5-bc96-b6823df23423" providerId="ADAL" clId="{37227F00-C3BA-451E-B066-B6F491C33274}" dt="2019-11-05T13:58:49.634" v="5088" actId="478"/>
          <ac:picMkLst>
            <pc:docMk/>
            <pc:sldMk cId="1786859178" sldId="518"/>
            <ac:picMk id="2" creationId="{CA19F886-1FDF-4986-A589-A41CE0BD2193}"/>
          </ac:picMkLst>
        </pc:picChg>
        <pc:picChg chg="del mod">
          <ac:chgData name="Juan Caballero" userId="62a79988-00cc-43b5-bc96-b6823df23423" providerId="ADAL" clId="{37227F00-C3BA-451E-B066-B6F491C33274}" dt="2019-11-05T13:57:49.066" v="5081" actId="478"/>
          <ac:picMkLst>
            <pc:docMk/>
            <pc:sldMk cId="1786859178" sldId="518"/>
            <ac:picMk id="19" creationId="{86590B60-E43A-45BB-A2EB-F78DD1EB805A}"/>
          </ac:picMkLst>
        </pc:picChg>
        <pc:picChg chg="del mod">
          <ac:chgData name="Juan Caballero" userId="62a79988-00cc-43b5-bc96-b6823df23423" providerId="ADAL" clId="{37227F00-C3BA-451E-B066-B6F491C33274}" dt="2019-11-05T13:58:49.296" v="5087" actId="478"/>
          <ac:picMkLst>
            <pc:docMk/>
            <pc:sldMk cId="1786859178" sldId="518"/>
            <ac:picMk id="1026" creationId="{1E8FBBC4-4F0C-4FC9-BAAF-40D90BD7BB73}"/>
          </ac:picMkLst>
        </pc:picChg>
      </pc:sldChg>
      <pc:sldChg chg="del">
        <pc:chgData name="Juan Caballero" userId="62a79988-00cc-43b5-bc96-b6823df23423" providerId="ADAL" clId="{37227F00-C3BA-451E-B066-B6F491C33274}" dt="2019-10-18T13:07:52.305" v="59" actId="2696"/>
        <pc:sldMkLst>
          <pc:docMk/>
          <pc:sldMk cId="2699956482" sldId="518"/>
        </pc:sldMkLst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2094279649" sldId="519"/>
        </pc:sldMkLst>
      </pc:sldChg>
      <pc:sldChg chg="addSp delSp modSp add del delAnim modAnim">
        <pc:chgData name="Juan Caballero" userId="62a79988-00cc-43b5-bc96-b6823df23423" providerId="ADAL" clId="{37227F00-C3BA-451E-B066-B6F491C33274}" dt="2019-11-05T16:47:17.812" v="7029" actId="2696"/>
        <pc:sldMkLst>
          <pc:docMk/>
          <pc:sldMk cId="2959354476" sldId="519"/>
        </pc:sldMkLst>
        <pc:spChg chg="mod">
          <ac:chgData name="Juan Caballero" userId="62a79988-00cc-43b5-bc96-b6823df23423" providerId="ADAL" clId="{37227F00-C3BA-451E-B066-B6F491C33274}" dt="2019-11-05T14:00:47.252" v="5100" actId="114"/>
          <ac:spMkLst>
            <pc:docMk/>
            <pc:sldMk cId="2959354476" sldId="519"/>
            <ac:spMk id="10" creationId="{E1E869D7-6193-4272-88E8-51A5F761CE81}"/>
          </ac:spMkLst>
        </pc:spChg>
        <pc:spChg chg="add del">
          <ac:chgData name="Juan Caballero" userId="62a79988-00cc-43b5-bc96-b6823df23423" providerId="ADAL" clId="{37227F00-C3BA-451E-B066-B6F491C33274}" dt="2019-11-05T13:48:31.549" v="5025" actId="478"/>
          <ac:spMkLst>
            <pc:docMk/>
            <pc:sldMk cId="2959354476" sldId="519"/>
            <ac:spMk id="13" creationId="{C24107F6-8F80-4B95-BD90-5C5606809508}"/>
          </ac:spMkLst>
        </pc:spChg>
        <pc:spChg chg="del">
          <ac:chgData name="Juan Caballero" userId="62a79988-00cc-43b5-bc96-b6823df23423" providerId="ADAL" clId="{37227F00-C3BA-451E-B066-B6F491C33274}" dt="2019-11-05T13:50:27.978" v="5041" actId="478"/>
          <ac:spMkLst>
            <pc:docMk/>
            <pc:sldMk cId="2959354476" sldId="519"/>
            <ac:spMk id="14" creationId="{FA9D166E-5F09-4222-9697-86068D71C721}"/>
          </ac:spMkLst>
        </pc:spChg>
        <pc:spChg chg="del mod">
          <ac:chgData name="Juan Caballero" userId="62a79988-00cc-43b5-bc96-b6823df23423" providerId="ADAL" clId="{37227F00-C3BA-451E-B066-B6F491C33274}" dt="2019-11-05T13:50:25.245" v="5040" actId="478"/>
          <ac:spMkLst>
            <pc:docMk/>
            <pc:sldMk cId="2959354476" sldId="519"/>
            <ac:spMk id="17" creationId="{70A21BC7-3CDB-4214-99FC-C381FF570D13}"/>
          </ac:spMkLst>
        </pc:spChg>
        <pc:spChg chg="add mod ord">
          <ac:chgData name="Juan Caballero" userId="62a79988-00cc-43b5-bc96-b6823df23423" providerId="ADAL" clId="{37227F00-C3BA-451E-B066-B6F491C33274}" dt="2019-11-05T14:02:25.458" v="5142" actId="6549"/>
          <ac:spMkLst>
            <pc:docMk/>
            <pc:sldMk cId="2959354476" sldId="519"/>
            <ac:spMk id="19" creationId="{FF60D739-EC0D-420D-84E9-D664C4D1C04A}"/>
          </ac:spMkLst>
        </pc:spChg>
        <pc:spChg chg="add del mod ord">
          <ac:chgData name="Juan Caballero" userId="62a79988-00cc-43b5-bc96-b6823df23423" providerId="ADAL" clId="{37227F00-C3BA-451E-B066-B6F491C33274}" dt="2019-11-05T13:53:02.492" v="5071" actId="478"/>
          <ac:spMkLst>
            <pc:docMk/>
            <pc:sldMk cId="2959354476" sldId="519"/>
            <ac:spMk id="22" creationId="{C5C3230C-7DCC-4685-8011-DD59E134F4FE}"/>
          </ac:spMkLst>
        </pc:spChg>
        <pc:spChg chg="add">
          <ac:chgData name="Juan Caballero" userId="62a79988-00cc-43b5-bc96-b6823df23423" providerId="ADAL" clId="{37227F00-C3BA-451E-B066-B6F491C33274}" dt="2019-11-05T13:51:35.337" v="5058"/>
          <ac:spMkLst>
            <pc:docMk/>
            <pc:sldMk cId="2959354476" sldId="519"/>
            <ac:spMk id="29" creationId="{F3116542-249B-4813-A232-9B8EA607A555}"/>
          </ac:spMkLst>
        </pc:spChg>
        <pc:picChg chg="mod">
          <ac:chgData name="Juan Caballero" userId="62a79988-00cc-43b5-bc96-b6823df23423" providerId="ADAL" clId="{37227F00-C3BA-451E-B066-B6F491C33274}" dt="2019-11-05T13:50:42.950" v="5048" actId="167"/>
          <ac:picMkLst>
            <pc:docMk/>
            <pc:sldMk cId="2959354476" sldId="519"/>
            <ac:picMk id="11" creationId="{C594F869-6BC8-4D1C-8C22-A0564D867F5C}"/>
          </ac:picMkLst>
        </pc:picChg>
        <pc:picChg chg="del">
          <ac:chgData name="Juan Caballero" userId="62a79988-00cc-43b5-bc96-b6823df23423" providerId="ADAL" clId="{37227F00-C3BA-451E-B066-B6F491C33274}" dt="2019-11-05T13:50:21.708" v="5038" actId="478"/>
          <ac:picMkLst>
            <pc:docMk/>
            <pc:sldMk cId="2959354476" sldId="519"/>
            <ac:picMk id="12" creationId="{FEC4C6C6-0B89-4FDA-9722-AB276AE340E8}"/>
          </ac:picMkLst>
        </pc:picChg>
        <pc:picChg chg="del">
          <ac:chgData name="Juan Caballero" userId="62a79988-00cc-43b5-bc96-b6823df23423" providerId="ADAL" clId="{37227F00-C3BA-451E-B066-B6F491C33274}" dt="2019-11-05T13:50:29.637" v="5042" actId="478"/>
          <ac:picMkLst>
            <pc:docMk/>
            <pc:sldMk cId="2959354476" sldId="519"/>
            <ac:picMk id="15" creationId="{A632945B-7D6C-4D21-A00C-1595A8EDB0A9}"/>
          </ac:picMkLst>
        </pc:picChg>
        <pc:picChg chg="del">
          <ac:chgData name="Juan Caballero" userId="62a79988-00cc-43b5-bc96-b6823df23423" providerId="ADAL" clId="{37227F00-C3BA-451E-B066-B6F491C33274}" dt="2019-11-05T13:50:30.883" v="5044" actId="478"/>
          <ac:picMkLst>
            <pc:docMk/>
            <pc:sldMk cId="2959354476" sldId="519"/>
            <ac:picMk id="18" creationId="{B66E9A66-683A-4749-BF25-95F362DB57E0}"/>
          </ac:picMkLst>
        </pc:picChg>
        <pc:picChg chg="del">
          <ac:chgData name="Juan Caballero" userId="62a79988-00cc-43b5-bc96-b6823df23423" providerId="ADAL" clId="{37227F00-C3BA-451E-B066-B6F491C33274}" dt="2019-11-05T13:50:30.275" v="5043" actId="478"/>
          <ac:picMkLst>
            <pc:docMk/>
            <pc:sldMk cId="2959354476" sldId="519"/>
            <ac:picMk id="20" creationId="{65EF502D-0026-46F7-B9DE-AEC410FD981E}"/>
          </ac:picMkLst>
        </pc:picChg>
        <pc:picChg chg="del">
          <ac:chgData name="Juan Caballero" userId="62a79988-00cc-43b5-bc96-b6823df23423" providerId="ADAL" clId="{37227F00-C3BA-451E-B066-B6F491C33274}" dt="2019-11-05T13:50:31.668" v="5045" actId="478"/>
          <ac:picMkLst>
            <pc:docMk/>
            <pc:sldMk cId="2959354476" sldId="519"/>
            <ac:picMk id="21" creationId="{73C5B128-FD21-4992-8B83-A52A737526A6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3" creationId="{D44B05D5-CC7D-45B3-9375-3ABB6362AC23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4" creationId="{C4479E8A-9857-4C44-B0E8-21BBCB3640C6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5" creationId="{CB5236B8-E348-4354-B555-49EAAB741808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6" creationId="{36E38656-DFA1-4B91-BA8F-4F758D43A8A7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7" creationId="{C8A62609-A9BB-47D7-B1D8-5EF1B9CFA0E0}"/>
          </ac:picMkLst>
        </pc:picChg>
        <pc:picChg chg="add mod ord">
          <ac:chgData name="Juan Caballero" userId="62a79988-00cc-43b5-bc96-b6823df23423" providerId="ADAL" clId="{37227F00-C3BA-451E-B066-B6F491C33274}" dt="2019-11-05T14:02:40.105" v="5155" actId="1037"/>
          <ac:picMkLst>
            <pc:docMk/>
            <pc:sldMk cId="2959354476" sldId="519"/>
            <ac:picMk id="28" creationId="{7B982EC2-6BBD-4D0B-8236-223540E8067E}"/>
          </ac:picMkLst>
        </pc:picChg>
      </pc:sldChg>
      <pc:sldChg chg="del">
        <pc:chgData name="Juan Caballero" userId="62a79988-00cc-43b5-bc96-b6823df23423" providerId="ADAL" clId="{37227F00-C3BA-451E-B066-B6F491C33274}" dt="2019-10-18T13:07:52.317" v="60" actId="2696"/>
        <pc:sldMkLst>
          <pc:docMk/>
          <pc:sldMk cId="3143161353" sldId="519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1816323859" sldId="520"/>
        </pc:sldMkLst>
        <pc:spChg chg="add">
          <ac:chgData name="Juan Caballero" userId="62a79988-00cc-43b5-bc96-b6823df23423" providerId="ADAL" clId="{37227F00-C3BA-451E-B066-B6F491C33274}" dt="2019-11-05T07:33:31.128" v="1848"/>
          <ac:spMkLst>
            <pc:docMk/>
            <pc:sldMk cId="1816323859" sldId="520"/>
            <ac:spMk id="6" creationId="{DA355A15-400F-4195-821D-1B700DE7529C}"/>
          </ac:spMkLst>
        </pc:spChg>
      </pc:sldChg>
      <pc:sldChg chg="del">
        <pc:chgData name="Juan Caballero" userId="62a79988-00cc-43b5-bc96-b6823df23423" providerId="ADAL" clId="{37227F00-C3BA-451E-B066-B6F491C33274}" dt="2019-10-18T13:07:52.328" v="61" actId="2696"/>
        <pc:sldMkLst>
          <pc:docMk/>
          <pc:sldMk cId="3252009657" sldId="520"/>
        </pc:sldMkLst>
      </pc:sldChg>
      <pc:sldChg chg="del">
        <pc:chgData name="Juan Caballero" userId="62a79988-00cc-43b5-bc96-b6823df23423" providerId="ADAL" clId="{37227F00-C3BA-451E-B066-B6F491C33274}" dt="2019-10-18T13:07:52.340" v="62" actId="2696"/>
        <pc:sldMkLst>
          <pc:docMk/>
          <pc:sldMk cId="1169735453" sldId="521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3989356383" sldId="521"/>
        </pc:sldMkLst>
        <pc:spChg chg="add">
          <ac:chgData name="Juan Caballero" userId="62a79988-00cc-43b5-bc96-b6823df23423" providerId="ADAL" clId="{37227F00-C3BA-451E-B066-B6F491C33274}" dt="2019-11-05T07:33:56.208" v="1849"/>
          <ac:spMkLst>
            <pc:docMk/>
            <pc:sldMk cId="3989356383" sldId="521"/>
            <ac:spMk id="8" creationId="{22DAB009-3757-435A-B376-C7EC8288CCB4}"/>
          </ac:spMkLst>
        </pc:spChg>
      </pc:sldChg>
      <pc:sldChg chg="del">
        <pc:chgData name="Juan Caballero" userId="62a79988-00cc-43b5-bc96-b6823df23423" providerId="ADAL" clId="{37227F00-C3BA-451E-B066-B6F491C33274}" dt="2019-10-18T13:07:52.350" v="63" actId="2696"/>
        <pc:sldMkLst>
          <pc:docMk/>
          <pc:sldMk cId="544666464" sldId="522"/>
        </pc:sldMkLst>
      </pc:sldChg>
      <pc:sldChg chg="addSp add del">
        <pc:chgData name="Juan Caballero" userId="62a79988-00cc-43b5-bc96-b6823df23423" providerId="ADAL" clId="{37227F00-C3BA-451E-B066-B6F491C33274}" dt="2019-11-05T16:46:59.537" v="7017" actId="2696"/>
        <pc:sldMkLst>
          <pc:docMk/>
          <pc:sldMk cId="2289480638" sldId="522"/>
        </pc:sldMkLst>
        <pc:spChg chg="add">
          <ac:chgData name="Juan Caballero" userId="62a79988-00cc-43b5-bc96-b6823df23423" providerId="ADAL" clId="{37227F00-C3BA-451E-B066-B6F491C33274}" dt="2019-11-05T07:33:58.104" v="1850"/>
          <ac:spMkLst>
            <pc:docMk/>
            <pc:sldMk cId="2289480638" sldId="522"/>
            <ac:spMk id="6" creationId="{C8596FF5-931F-4D31-8DCB-8E55885DF5E7}"/>
          </ac:spMkLst>
        </pc:spChg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3043606452" sldId="523"/>
        </pc:sldMkLst>
        <pc:spChg chg="add">
          <ac:chgData name="Juan Caballero" userId="62a79988-00cc-43b5-bc96-b6823df23423" providerId="ADAL" clId="{37227F00-C3BA-451E-B066-B6F491C33274}" dt="2019-11-05T07:34:01.080" v="1851"/>
          <ac:spMkLst>
            <pc:docMk/>
            <pc:sldMk cId="3043606452" sldId="523"/>
            <ac:spMk id="6" creationId="{68DF1D81-63D7-4B8C-984D-58716CD2777F}"/>
          </ac:spMkLst>
        </pc:spChg>
      </pc:sldChg>
      <pc:sldChg chg="del">
        <pc:chgData name="Juan Caballero" userId="62a79988-00cc-43b5-bc96-b6823df23423" providerId="ADAL" clId="{37227F00-C3BA-451E-B066-B6F491C33274}" dt="2019-10-18T13:07:52.360" v="64" actId="2696"/>
        <pc:sldMkLst>
          <pc:docMk/>
          <pc:sldMk cId="3855782716" sldId="523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2580102646" sldId="524"/>
        </pc:sldMkLst>
        <pc:spChg chg="add">
          <ac:chgData name="Juan Caballero" userId="62a79988-00cc-43b5-bc96-b6823df23423" providerId="ADAL" clId="{37227F00-C3BA-451E-B066-B6F491C33274}" dt="2019-11-05T07:34:03.199" v="1852"/>
          <ac:spMkLst>
            <pc:docMk/>
            <pc:sldMk cId="2580102646" sldId="524"/>
            <ac:spMk id="7" creationId="{845B8557-17B3-40F8-B668-BF19FFCDB26A}"/>
          </ac:spMkLst>
        </pc:spChg>
      </pc:sldChg>
      <pc:sldChg chg="del">
        <pc:chgData name="Juan Caballero" userId="62a79988-00cc-43b5-bc96-b6823df23423" providerId="ADAL" clId="{37227F00-C3BA-451E-B066-B6F491C33274}" dt="2019-10-18T13:07:52.372" v="65" actId="2696"/>
        <pc:sldMkLst>
          <pc:docMk/>
          <pc:sldMk cId="3172346278" sldId="524"/>
        </pc:sldMkLst>
      </pc:sldChg>
      <pc:sldChg chg="del">
        <pc:chgData name="Juan Caballero" userId="62a79988-00cc-43b5-bc96-b6823df23423" providerId="ADAL" clId="{37227F00-C3BA-451E-B066-B6F491C33274}" dt="2019-10-18T13:07:52.383" v="66" actId="2696"/>
        <pc:sldMkLst>
          <pc:docMk/>
          <pc:sldMk cId="596548851" sldId="525"/>
        </pc:sldMkLst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2969579597" sldId="525"/>
        </pc:sldMkLst>
        <pc:spChg chg="add">
          <ac:chgData name="Juan Caballero" userId="62a79988-00cc-43b5-bc96-b6823df23423" providerId="ADAL" clId="{37227F00-C3BA-451E-B066-B6F491C33274}" dt="2019-11-05T07:34:04.799" v="1853"/>
          <ac:spMkLst>
            <pc:docMk/>
            <pc:sldMk cId="2969579597" sldId="525"/>
            <ac:spMk id="5" creationId="{30A76855-B5E5-4974-B58B-8F7680144325}"/>
          </ac:spMkLst>
        </pc:spChg>
      </pc:sldChg>
      <pc:sldChg chg="addSp add del">
        <pc:chgData name="Juan Caballero" userId="62a79988-00cc-43b5-bc96-b6823df23423" providerId="ADAL" clId="{37227F00-C3BA-451E-B066-B6F491C33274}" dt="2019-11-05T16:47:02.523" v="7023"/>
        <pc:sldMkLst>
          <pc:docMk/>
          <pc:sldMk cId="207133645" sldId="526"/>
        </pc:sldMkLst>
        <pc:spChg chg="add">
          <ac:chgData name="Juan Caballero" userId="62a79988-00cc-43b5-bc96-b6823df23423" providerId="ADAL" clId="{37227F00-C3BA-451E-B066-B6F491C33274}" dt="2019-11-05T07:34:06.009" v="1854"/>
          <ac:spMkLst>
            <pc:docMk/>
            <pc:sldMk cId="207133645" sldId="526"/>
            <ac:spMk id="6" creationId="{6BE9A2DC-5DB6-4BBE-A9BB-98DD06A8CB18}"/>
          </ac:spMkLst>
        </pc:spChg>
      </pc:sldChg>
      <pc:sldChg chg="del">
        <pc:chgData name="Juan Caballero" userId="62a79988-00cc-43b5-bc96-b6823df23423" providerId="ADAL" clId="{37227F00-C3BA-451E-B066-B6F491C33274}" dt="2019-10-18T13:07:52.393" v="67" actId="2696"/>
        <pc:sldMkLst>
          <pc:docMk/>
          <pc:sldMk cId="988030942" sldId="526"/>
        </pc:sldMkLst>
      </pc:sldChg>
      <pc:sldChg chg="del">
        <pc:chgData name="Juan Caballero" userId="62a79988-00cc-43b5-bc96-b6823df23423" providerId="ADAL" clId="{37227F00-C3BA-451E-B066-B6F491C33274}" dt="2019-10-18T13:07:52.404" v="68" actId="2696"/>
        <pc:sldMkLst>
          <pc:docMk/>
          <pc:sldMk cId="463177939" sldId="527"/>
        </pc:sldMkLst>
      </pc:sldChg>
      <pc:sldChg chg="addSp add del">
        <pc:chgData name="Juan Caballero" userId="62a79988-00cc-43b5-bc96-b6823df23423" providerId="ADAL" clId="{37227F00-C3BA-451E-B066-B6F491C33274}" dt="2019-11-05T16:46:59.657" v="7022" actId="2696"/>
        <pc:sldMkLst>
          <pc:docMk/>
          <pc:sldMk cId="2612854208" sldId="527"/>
        </pc:sldMkLst>
        <pc:spChg chg="add">
          <ac:chgData name="Juan Caballero" userId="62a79988-00cc-43b5-bc96-b6823df23423" providerId="ADAL" clId="{37227F00-C3BA-451E-B066-B6F491C33274}" dt="2019-11-05T07:34:08.127" v="1855"/>
          <ac:spMkLst>
            <pc:docMk/>
            <pc:sldMk cId="2612854208" sldId="527"/>
            <ac:spMk id="44" creationId="{A4FCE611-4F6D-4932-B099-8726D13093E1}"/>
          </ac:spMkLst>
        </pc:spChg>
      </pc:sldChg>
      <pc:sldChg chg="addSp delSp modSp add modAnim">
        <pc:chgData name="Juan Caballero" userId="62a79988-00cc-43b5-bc96-b6823df23423" providerId="ADAL" clId="{37227F00-C3BA-451E-B066-B6F491C33274}" dt="2019-11-05T12:13:07.581" v="4542"/>
        <pc:sldMkLst>
          <pc:docMk/>
          <pc:sldMk cId="751169786" sldId="528"/>
        </pc:sldMkLst>
        <pc:spChg chg="mod">
          <ac:chgData name="Juan Caballero" userId="62a79988-00cc-43b5-bc96-b6823df23423" providerId="ADAL" clId="{37227F00-C3BA-451E-B066-B6F491C33274}" dt="2019-11-05T12:10:24.018" v="4510" actId="1076"/>
          <ac:spMkLst>
            <pc:docMk/>
            <pc:sldMk cId="751169786" sldId="528"/>
            <ac:spMk id="2" creationId="{EC153923-88F5-49A3-8F5F-BA6AC77502FF}"/>
          </ac:spMkLst>
        </pc:spChg>
        <pc:spChg chg="mod">
          <ac:chgData name="Juan Caballero" userId="62a79988-00cc-43b5-bc96-b6823df23423" providerId="ADAL" clId="{37227F00-C3BA-451E-B066-B6F491C33274}" dt="2019-11-05T12:10:27.088" v="4511" actId="1076"/>
          <ac:spMkLst>
            <pc:docMk/>
            <pc:sldMk cId="751169786" sldId="528"/>
            <ac:spMk id="5" creationId="{7B9B0D9F-C8CD-4679-A97F-1CABB5BC8844}"/>
          </ac:spMkLst>
        </pc:spChg>
        <pc:spChg chg="add del">
          <ac:chgData name="Juan Caballero" userId="62a79988-00cc-43b5-bc96-b6823df23423" providerId="ADAL" clId="{37227F00-C3BA-451E-B066-B6F491C33274}" dt="2019-11-05T12:10:12.298" v="4507" actId="478"/>
          <ac:spMkLst>
            <pc:docMk/>
            <pc:sldMk cId="751169786" sldId="528"/>
            <ac:spMk id="6" creationId="{D7DA32D6-7599-4105-87D0-CA0B5971C6D7}"/>
          </ac:spMkLst>
        </pc:spChg>
        <pc:grpChg chg="add mod">
          <ac:chgData name="Juan Caballero" userId="62a79988-00cc-43b5-bc96-b6823df23423" providerId="ADAL" clId="{37227F00-C3BA-451E-B066-B6F491C33274}" dt="2019-11-05T12:12:35.275" v="4529" actId="164"/>
          <ac:grpSpMkLst>
            <pc:docMk/>
            <pc:sldMk cId="751169786" sldId="528"/>
            <ac:grpSpMk id="7" creationId="{36B34F90-B8C3-4DB2-B6E0-DA4DA6EB5E34}"/>
          </ac:grpSpMkLst>
        </pc:grpChg>
        <pc:grpChg chg="add mod">
          <ac:chgData name="Juan Caballero" userId="62a79988-00cc-43b5-bc96-b6823df23423" providerId="ADAL" clId="{37227F00-C3BA-451E-B066-B6F491C33274}" dt="2019-11-05T12:13:03.114" v="4540" actId="1076"/>
          <ac:grpSpMkLst>
            <pc:docMk/>
            <pc:sldMk cId="751169786" sldId="528"/>
            <ac:grpSpMk id="8" creationId="{43CDE55D-0A47-4C6D-A89D-2616C945578E}"/>
          </ac:grpSpMkLst>
        </pc:grpChg>
        <pc:picChg chg="mod">
          <ac:chgData name="Juan Caballero" userId="62a79988-00cc-43b5-bc96-b6823df23423" providerId="ADAL" clId="{37227F00-C3BA-451E-B066-B6F491C33274}" dt="2019-11-05T12:12:56.234" v="4538" actId="1076"/>
          <ac:picMkLst>
            <pc:docMk/>
            <pc:sldMk cId="751169786" sldId="528"/>
            <ac:picMk id="3" creationId="{AC4A497C-404E-491F-B430-4344F7D5C053}"/>
          </ac:picMkLst>
        </pc:picChg>
        <pc:picChg chg="del">
          <ac:chgData name="Juan Caballero" userId="62a79988-00cc-43b5-bc96-b6823df23423" providerId="ADAL" clId="{37227F00-C3BA-451E-B066-B6F491C33274}" dt="2019-11-05T12:10:04.889" v="4498" actId="478"/>
          <ac:picMkLst>
            <pc:docMk/>
            <pc:sldMk cId="751169786" sldId="528"/>
            <ac:picMk id="4" creationId="{680D0216-49BA-4994-9147-2EAEE1C69821}"/>
          </ac:picMkLst>
        </pc:picChg>
        <pc:picChg chg="add mod">
          <ac:chgData name="Juan Caballero" userId="62a79988-00cc-43b5-bc96-b6823df23423" providerId="ADAL" clId="{37227F00-C3BA-451E-B066-B6F491C33274}" dt="2019-11-05T12:12:46.735" v="4533" actId="164"/>
          <ac:picMkLst>
            <pc:docMk/>
            <pc:sldMk cId="751169786" sldId="528"/>
            <ac:picMk id="1026" creationId="{0B1155FD-A5AD-449A-BE8B-28CF0C4B3FAF}"/>
          </ac:picMkLst>
        </pc:picChg>
        <pc:picChg chg="add mod">
          <ac:chgData name="Juan Caballero" userId="62a79988-00cc-43b5-bc96-b6823df23423" providerId="ADAL" clId="{37227F00-C3BA-451E-B066-B6F491C33274}" dt="2019-11-05T12:12:46.735" v="4533" actId="164"/>
          <ac:picMkLst>
            <pc:docMk/>
            <pc:sldMk cId="751169786" sldId="528"/>
            <ac:picMk id="1028" creationId="{DFFECDF0-500C-4789-BF6F-11C526914A50}"/>
          </ac:picMkLst>
        </pc:picChg>
        <pc:picChg chg="add del">
          <ac:chgData name="Juan Caballero" userId="62a79988-00cc-43b5-bc96-b6823df23423" providerId="ADAL" clId="{37227F00-C3BA-451E-B066-B6F491C33274}" dt="2019-11-05T12:12:07.291" v="4520" actId="478"/>
          <ac:picMkLst>
            <pc:docMk/>
            <pc:sldMk cId="751169786" sldId="528"/>
            <ac:picMk id="1030" creationId="{5512DB23-C689-4C9E-AAA0-EF7AD118A036}"/>
          </ac:picMkLst>
        </pc:picChg>
      </pc:sldChg>
      <pc:sldChg chg="del">
        <pc:chgData name="Juan Caballero" userId="62a79988-00cc-43b5-bc96-b6823df23423" providerId="ADAL" clId="{37227F00-C3BA-451E-B066-B6F491C33274}" dt="2019-10-18T13:07:52.413" v="69" actId="2696"/>
        <pc:sldMkLst>
          <pc:docMk/>
          <pc:sldMk cId="3675410488" sldId="528"/>
        </pc:sldMkLst>
      </pc:sldChg>
      <pc:sldChg chg="del">
        <pc:chgData name="Juan Caballero" userId="62a79988-00cc-43b5-bc96-b6823df23423" providerId="ADAL" clId="{37227F00-C3BA-451E-B066-B6F491C33274}" dt="2019-10-18T13:07:52.426" v="70" actId="2696"/>
        <pc:sldMkLst>
          <pc:docMk/>
          <pc:sldMk cId="1546778828" sldId="529"/>
        </pc:sldMkLst>
      </pc:sldChg>
      <pc:sldChg chg="addSp delSp modSp add">
        <pc:chgData name="Juan Caballero" userId="62a79988-00cc-43b5-bc96-b6823df23423" providerId="ADAL" clId="{37227F00-C3BA-451E-B066-B6F491C33274}" dt="2019-11-05T12:21:55.126" v="4643" actId="1038"/>
        <pc:sldMkLst>
          <pc:docMk/>
          <pc:sldMk cId="2953498971" sldId="529"/>
        </pc:sldMkLst>
        <pc:spChg chg="mod">
          <ac:chgData name="Juan Caballero" userId="62a79988-00cc-43b5-bc96-b6823df23423" providerId="ADAL" clId="{37227F00-C3BA-451E-B066-B6F491C33274}" dt="2019-11-05T12:21:55.126" v="4643" actId="1038"/>
          <ac:spMkLst>
            <pc:docMk/>
            <pc:sldMk cId="2953498971" sldId="529"/>
            <ac:spMk id="5" creationId="{B6BE096D-492E-4600-A8CC-4C0B2A0B0E84}"/>
          </ac:spMkLst>
        </pc:spChg>
        <pc:spChg chg="add del">
          <ac:chgData name="Juan Caballero" userId="62a79988-00cc-43b5-bc96-b6823df23423" providerId="ADAL" clId="{37227F00-C3BA-451E-B066-B6F491C33274}" dt="2019-11-05T12:18:38.274" v="4543" actId="478"/>
          <ac:spMkLst>
            <pc:docMk/>
            <pc:sldMk cId="2953498971" sldId="529"/>
            <ac:spMk id="6" creationId="{809E2EDB-C24C-4F19-89C5-D74BA8C7E0BC}"/>
          </ac:spMkLst>
        </pc:spChg>
        <pc:picChg chg="del">
          <ac:chgData name="Juan Caballero" userId="62a79988-00cc-43b5-bc96-b6823df23423" providerId="ADAL" clId="{37227F00-C3BA-451E-B066-B6F491C33274}" dt="2019-11-05T12:21:21.986" v="4613" actId="478"/>
          <ac:picMkLst>
            <pc:docMk/>
            <pc:sldMk cId="2953498971" sldId="529"/>
            <ac:picMk id="4" creationId="{EF5B6058-F4EE-4397-8D35-330A4A186485}"/>
          </ac:picMkLst>
        </pc:picChg>
        <pc:picChg chg="add del mod">
          <ac:chgData name="Juan Caballero" userId="62a79988-00cc-43b5-bc96-b6823df23423" providerId="ADAL" clId="{37227F00-C3BA-451E-B066-B6F491C33274}" dt="2019-11-05T12:19:23.808" v="4577" actId="478"/>
          <ac:picMkLst>
            <pc:docMk/>
            <pc:sldMk cId="2953498971" sldId="529"/>
            <ac:picMk id="7" creationId="{40490D49-1F46-4143-8E17-D76DD3DEF906}"/>
          </ac:picMkLst>
        </pc:picChg>
        <pc:picChg chg="add del mod">
          <ac:chgData name="Juan Caballero" userId="62a79988-00cc-43b5-bc96-b6823df23423" providerId="ADAL" clId="{37227F00-C3BA-451E-B066-B6F491C33274}" dt="2019-11-05T12:20:04.219" v="4581" actId="478"/>
          <ac:picMkLst>
            <pc:docMk/>
            <pc:sldMk cId="2953498971" sldId="529"/>
            <ac:picMk id="9" creationId="{0CD90ACE-FBC8-49AD-9D87-059E0974DE2A}"/>
          </ac:picMkLst>
        </pc:picChg>
        <pc:picChg chg="add del mod">
          <ac:chgData name="Juan Caballero" userId="62a79988-00cc-43b5-bc96-b6823df23423" providerId="ADAL" clId="{37227F00-C3BA-451E-B066-B6F491C33274}" dt="2019-11-05T12:20:11.275" v="4585" actId="478"/>
          <ac:picMkLst>
            <pc:docMk/>
            <pc:sldMk cId="2953498971" sldId="529"/>
            <ac:picMk id="11" creationId="{7AB79D65-8D0D-4059-8661-0C932372D960}"/>
          </ac:picMkLst>
        </pc:picChg>
        <pc:picChg chg="add mod ord modCrop">
          <ac:chgData name="Juan Caballero" userId="62a79988-00cc-43b5-bc96-b6823df23423" providerId="ADAL" clId="{37227F00-C3BA-451E-B066-B6F491C33274}" dt="2019-11-05T12:21:50.726" v="4637" actId="1076"/>
          <ac:picMkLst>
            <pc:docMk/>
            <pc:sldMk cId="2953498971" sldId="529"/>
            <ac:picMk id="13" creationId="{32080773-677F-464A-B50C-F69B344D45C9}"/>
          </ac:picMkLst>
        </pc:picChg>
      </pc:sldChg>
      <pc:sldChg chg="del">
        <pc:chgData name="Juan Caballero" userId="62a79988-00cc-43b5-bc96-b6823df23423" providerId="ADAL" clId="{37227F00-C3BA-451E-B066-B6F491C33274}" dt="2019-10-18T13:07:52.438" v="71" actId="2696"/>
        <pc:sldMkLst>
          <pc:docMk/>
          <pc:sldMk cId="155002575" sldId="530"/>
        </pc:sldMkLst>
      </pc:sldChg>
      <pc:sldChg chg="addSp delSp modSp add">
        <pc:chgData name="Juan Caballero" userId="62a79988-00cc-43b5-bc96-b6823df23423" providerId="ADAL" clId="{37227F00-C3BA-451E-B066-B6F491C33274}" dt="2019-11-05T16:53:22.773" v="7069" actId="1038"/>
        <pc:sldMkLst>
          <pc:docMk/>
          <pc:sldMk cId="3103038964" sldId="530"/>
        </pc:sldMkLst>
        <pc:spChg chg="mod">
          <ac:chgData name="Juan Caballero" userId="62a79988-00cc-43b5-bc96-b6823df23423" providerId="ADAL" clId="{37227F00-C3BA-451E-B066-B6F491C33274}" dt="2019-11-05T16:53:22.773" v="7069" actId="1038"/>
          <ac:spMkLst>
            <pc:docMk/>
            <pc:sldMk cId="3103038964" sldId="530"/>
            <ac:spMk id="6" creationId="{2C0A9C37-2625-4488-8482-1C87969D15DE}"/>
          </ac:spMkLst>
        </pc:spChg>
        <pc:spChg chg="add del">
          <ac:chgData name="Juan Caballero" userId="62a79988-00cc-43b5-bc96-b6823df23423" providerId="ADAL" clId="{37227F00-C3BA-451E-B066-B6F491C33274}" dt="2019-11-05T12:20:46.602" v="4602" actId="478"/>
          <ac:spMkLst>
            <pc:docMk/>
            <pc:sldMk cId="3103038964" sldId="530"/>
            <ac:spMk id="8" creationId="{9E8F2772-8EB9-47CD-AAA3-15B967E9ED0D}"/>
          </ac:spMkLst>
        </pc:spChg>
        <pc:picChg chg="del mod">
          <ac:chgData name="Juan Caballero" userId="62a79988-00cc-43b5-bc96-b6823df23423" providerId="ADAL" clId="{37227F00-C3BA-451E-B066-B6F491C33274}" dt="2019-11-05T12:20:45.367" v="4600" actId="478"/>
          <ac:picMkLst>
            <pc:docMk/>
            <pc:sldMk cId="3103038964" sldId="530"/>
            <ac:picMk id="4" creationId="{006DB58C-7D73-4D61-94A6-B0333E678A9C}"/>
          </ac:picMkLst>
        </pc:picChg>
        <pc:picChg chg="add mod ord modCrop">
          <ac:chgData name="Juan Caballero" userId="62a79988-00cc-43b5-bc96-b6823df23423" providerId="ADAL" clId="{37227F00-C3BA-451E-B066-B6F491C33274}" dt="2019-11-05T16:53:17.763" v="7055" actId="1076"/>
          <ac:picMkLst>
            <pc:docMk/>
            <pc:sldMk cId="3103038964" sldId="530"/>
            <ac:picMk id="4" creationId="{88F75CA3-A0E5-4F9E-AE4C-561C9E30A6AC}"/>
          </ac:picMkLst>
        </pc:picChg>
        <pc:picChg chg="del">
          <ac:chgData name="Juan Caballero" userId="62a79988-00cc-43b5-bc96-b6823df23423" providerId="ADAL" clId="{37227F00-C3BA-451E-B066-B6F491C33274}" dt="2019-11-05T12:20:46.017" v="4601" actId="478"/>
          <ac:picMkLst>
            <pc:docMk/>
            <pc:sldMk cId="3103038964" sldId="530"/>
            <ac:picMk id="5" creationId="{F2EDB384-5D15-4DDE-AF64-6D24F6860663}"/>
          </ac:picMkLst>
        </pc:picChg>
        <pc:picChg chg="del">
          <ac:chgData name="Juan Caballero" userId="62a79988-00cc-43b5-bc96-b6823df23423" providerId="ADAL" clId="{37227F00-C3BA-451E-B066-B6F491C33274}" dt="2019-11-05T12:22:07.977" v="4644" actId="478"/>
          <ac:picMkLst>
            <pc:docMk/>
            <pc:sldMk cId="3103038964" sldId="530"/>
            <ac:picMk id="7" creationId="{5A6DBD09-11DC-4EEB-891B-CB261260EB50}"/>
          </ac:picMkLst>
        </pc:picChg>
      </pc:sldChg>
      <pc:sldChg chg="addSp add del">
        <pc:chgData name="Juan Caballero" userId="62a79988-00cc-43b5-bc96-b6823df23423" providerId="ADAL" clId="{37227F00-C3BA-451E-B066-B6F491C33274}" dt="2019-11-05T12:23:00.215" v="4675" actId="2696"/>
        <pc:sldMkLst>
          <pc:docMk/>
          <pc:sldMk cId="1625206601" sldId="531"/>
        </pc:sldMkLst>
        <pc:spChg chg="add">
          <ac:chgData name="Juan Caballero" userId="62a79988-00cc-43b5-bc96-b6823df23423" providerId="ADAL" clId="{37227F00-C3BA-451E-B066-B6F491C33274}" dt="2019-11-05T07:36:11.541" v="1860"/>
          <ac:spMkLst>
            <pc:docMk/>
            <pc:sldMk cId="1625206601" sldId="531"/>
            <ac:spMk id="9" creationId="{BC784FC8-39AB-4633-8286-E401E2B8FCEE}"/>
          </ac:spMkLst>
        </pc:spChg>
      </pc:sldChg>
      <pc:sldChg chg="del">
        <pc:chgData name="Juan Caballero" userId="62a79988-00cc-43b5-bc96-b6823df23423" providerId="ADAL" clId="{37227F00-C3BA-451E-B066-B6F491C33274}" dt="2019-10-18T13:07:52.448" v="72" actId="2696"/>
        <pc:sldMkLst>
          <pc:docMk/>
          <pc:sldMk cId="3763320917" sldId="531"/>
        </pc:sldMkLst>
      </pc:sldChg>
      <pc:sldChg chg="addSp add del">
        <pc:chgData name="Juan Caballero" userId="62a79988-00cc-43b5-bc96-b6823df23423" providerId="ADAL" clId="{37227F00-C3BA-451E-B066-B6F491C33274}" dt="2019-11-05T12:23:02.780" v="4676" actId="2696"/>
        <pc:sldMkLst>
          <pc:docMk/>
          <pc:sldMk cId="2369347685" sldId="532"/>
        </pc:sldMkLst>
        <pc:spChg chg="add">
          <ac:chgData name="Juan Caballero" userId="62a79988-00cc-43b5-bc96-b6823df23423" providerId="ADAL" clId="{37227F00-C3BA-451E-B066-B6F491C33274}" dt="2019-11-05T07:36:12.409" v="1861"/>
          <ac:spMkLst>
            <pc:docMk/>
            <pc:sldMk cId="2369347685" sldId="532"/>
            <ac:spMk id="7" creationId="{708589F3-3814-4FC3-B89E-1777E332D31D}"/>
          </ac:spMkLst>
        </pc:spChg>
      </pc:sldChg>
      <pc:sldChg chg="del">
        <pc:chgData name="Juan Caballero" userId="62a79988-00cc-43b5-bc96-b6823df23423" providerId="ADAL" clId="{37227F00-C3BA-451E-B066-B6F491C33274}" dt="2019-10-18T13:07:52.459" v="73" actId="2696"/>
        <pc:sldMkLst>
          <pc:docMk/>
          <pc:sldMk cId="3497348930" sldId="532"/>
        </pc:sldMkLst>
      </pc:sldChg>
      <pc:sldChg chg="add del">
        <pc:chgData name="Juan Caballero" userId="62a79988-00cc-43b5-bc96-b6823df23423" providerId="ADAL" clId="{37227F00-C3BA-451E-B066-B6F491C33274}" dt="2019-10-25T10:28:44.355" v="1617" actId="2696"/>
        <pc:sldMkLst>
          <pc:docMk/>
          <pc:sldMk cId="2046345372" sldId="533"/>
        </pc:sldMkLst>
      </pc:sldChg>
      <pc:sldChg chg="del">
        <pc:chgData name="Juan Caballero" userId="62a79988-00cc-43b5-bc96-b6823df23423" providerId="ADAL" clId="{37227F00-C3BA-451E-B066-B6F491C33274}" dt="2019-10-18T13:07:52.471" v="74" actId="2696"/>
        <pc:sldMkLst>
          <pc:docMk/>
          <pc:sldMk cId="3457733230" sldId="533"/>
        </pc:sldMkLst>
      </pc:sldChg>
      <pc:sldChg chg="addSp delSp modSp add delAnim modAnim">
        <pc:chgData name="Juan Caballero" userId="62a79988-00cc-43b5-bc96-b6823df23423" providerId="ADAL" clId="{37227F00-C3BA-451E-B066-B6F491C33274}" dt="2019-11-05T14:23:13.220" v="5261" actId="20577"/>
        <pc:sldMkLst>
          <pc:docMk/>
          <pc:sldMk cId="3859042131" sldId="533"/>
        </pc:sldMkLst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2" creationId="{F2DFAEBC-C313-4711-BF2A-29F276A40A16}"/>
          </ac:spMkLst>
        </pc:spChg>
        <pc:spChg chg="mod">
          <ac:chgData name="Juan Caballero" userId="62a79988-00cc-43b5-bc96-b6823df23423" providerId="ADAL" clId="{37227F00-C3BA-451E-B066-B6F491C33274}" dt="2019-11-05T14:21:59.083" v="5242" actId="20577"/>
          <ac:spMkLst>
            <pc:docMk/>
            <pc:sldMk cId="3859042131" sldId="533"/>
            <ac:spMk id="3" creationId="{17383157-F539-4828-A397-AC6F3A175432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4" creationId="{E37775E7-5D0F-46B3-8F42-8D5E8D6DC05F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5" creationId="{87678F74-FEFA-4E5F-B375-EEAA42EBC685}"/>
          </ac:spMkLst>
        </pc:spChg>
        <pc:spChg chg="mod">
          <ac:chgData name="Juan Caballero" userId="62a79988-00cc-43b5-bc96-b6823df23423" providerId="ADAL" clId="{37227F00-C3BA-451E-B066-B6F491C33274}" dt="2019-11-05T14:22:21.142" v="5249" actId="20577"/>
          <ac:spMkLst>
            <pc:docMk/>
            <pc:sldMk cId="3859042131" sldId="533"/>
            <ac:spMk id="6" creationId="{C89E9AF7-FE24-4081-8AFF-22C5B44BE4B3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7" creationId="{21AB01F8-AAD3-42E1-986F-C380FDDCFB25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8" creationId="{420224E1-264A-4F6F-ADEE-744530ECCBC5}"/>
          </ac:spMkLst>
        </pc:spChg>
        <pc:spChg chg="mod">
          <ac:chgData name="Juan Caballero" userId="62a79988-00cc-43b5-bc96-b6823df23423" providerId="ADAL" clId="{37227F00-C3BA-451E-B066-B6F491C33274}" dt="2019-11-05T14:22:40.501" v="5257" actId="20577"/>
          <ac:spMkLst>
            <pc:docMk/>
            <pc:sldMk cId="3859042131" sldId="533"/>
            <ac:spMk id="9" creationId="{F6C5CDBF-B8A5-47D9-97BE-C50766AF72DB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10" creationId="{286FBECD-F7BA-4546-9C2A-D0A72D949C06}"/>
          </ac:spMkLst>
        </pc:spChg>
        <pc:spChg chg="mod">
          <ac:chgData name="Juan Caballero" userId="62a79988-00cc-43b5-bc96-b6823df23423" providerId="ADAL" clId="{37227F00-C3BA-451E-B066-B6F491C33274}" dt="2019-11-05T11:08:03.209" v="3028" actId="207"/>
          <ac:spMkLst>
            <pc:docMk/>
            <pc:sldMk cId="3859042131" sldId="533"/>
            <ac:spMk id="11" creationId="{B1C6394B-15C7-40FA-B1F3-4F17C08CB54E}"/>
          </ac:spMkLst>
        </pc:spChg>
        <pc:spChg chg="mod">
          <ac:chgData name="Juan Caballero" userId="62a79988-00cc-43b5-bc96-b6823df23423" providerId="ADAL" clId="{37227F00-C3BA-451E-B066-B6F491C33274}" dt="2019-11-05T11:04:12.782" v="2914" actId="20577"/>
          <ac:spMkLst>
            <pc:docMk/>
            <pc:sldMk cId="3859042131" sldId="533"/>
            <ac:spMk id="12" creationId="{F44A887D-9164-4189-AF09-939628DE17F4}"/>
          </ac:spMkLst>
        </pc:spChg>
        <pc:spChg chg="mod">
          <ac:chgData name="Juan Caballero" userId="62a79988-00cc-43b5-bc96-b6823df23423" providerId="ADAL" clId="{37227F00-C3BA-451E-B066-B6F491C33274}" dt="2019-11-05T11:04:09.083" v="2912" actId="20577"/>
          <ac:spMkLst>
            <pc:docMk/>
            <pc:sldMk cId="3859042131" sldId="533"/>
            <ac:spMk id="13" creationId="{E58EF26D-B799-4972-9081-FC6C5C237E86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14" creationId="{65CBAF18-DBE6-41CD-B810-4DC29102F1B1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15" creationId="{5176B592-51E9-4BE4-862B-B342A457B518}"/>
          </ac:spMkLst>
        </pc:spChg>
        <pc:spChg chg="mod">
          <ac:chgData name="Juan Caballero" userId="62a79988-00cc-43b5-bc96-b6823df23423" providerId="ADAL" clId="{37227F00-C3BA-451E-B066-B6F491C33274}" dt="2019-11-05T11:01:54.855" v="2887" actId="1036"/>
          <ac:spMkLst>
            <pc:docMk/>
            <pc:sldMk cId="3859042131" sldId="533"/>
            <ac:spMk id="16" creationId="{BE48129F-AEA2-4256-B369-6606FE961A5A}"/>
          </ac:spMkLst>
        </pc:spChg>
        <pc:spChg chg="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17" creationId="{6D292679-A1DE-4422-AE0E-D45F2616FED6}"/>
          </ac:spMkLst>
        </pc:spChg>
        <pc:spChg chg="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18" creationId="{1B708EF7-490B-48F0-A02E-848C3114D440}"/>
          </ac:spMkLst>
        </pc:spChg>
        <pc:spChg chg="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19" creationId="{F20FFBC3-0EAB-4FB2-962F-BAD4D904C3BD}"/>
          </ac:spMkLst>
        </pc:spChg>
        <pc:spChg chg="add del">
          <ac:chgData name="Juan Caballero" userId="62a79988-00cc-43b5-bc96-b6823df23423" providerId="ADAL" clId="{37227F00-C3BA-451E-B066-B6F491C33274}" dt="2019-11-05T10:57:54.840" v="2810" actId="478"/>
          <ac:spMkLst>
            <pc:docMk/>
            <pc:sldMk cId="3859042131" sldId="533"/>
            <ac:spMk id="29" creationId="{90D329F0-0BC5-4296-9832-A18ADAF59F19}"/>
          </ac:spMkLst>
        </pc:spChg>
        <pc:spChg chg="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31" creationId="{7115AB7C-6BE9-4F8A-93ED-2634E525A917}"/>
          </ac:spMkLst>
        </pc:spChg>
        <pc:spChg chg="del">
          <ac:chgData name="Juan Caballero" userId="62a79988-00cc-43b5-bc96-b6823df23423" providerId="ADAL" clId="{37227F00-C3BA-451E-B066-B6F491C33274}" dt="2019-11-05T10:58:43.979" v="2812" actId="478"/>
          <ac:spMkLst>
            <pc:docMk/>
            <pc:sldMk cId="3859042131" sldId="533"/>
            <ac:spMk id="32" creationId="{47A86175-F56B-4EE2-9A67-9AF3BAF02BDB}"/>
          </ac:spMkLst>
        </pc:spChg>
        <pc:spChg chg="mod">
          <ac:chgData name="Juan Caballero" userId="62a79988-00cc-43b5-bc96-b6823df23423" providerId="ADAL" clId="{37227F00-C3BA-451E-B066-B6F491C33274}" dt="2019-11-05T11:05:14.977" v="2929" actId="1076"/>
          <ac:spMkLst>
            <pc:docMk/>
            <pc:sldMk cId="3859042131" sldId="533"/>
            <ac:spMk id="33" creationId="{F6FF1B50-9031-44A9-B341-A7BBAE08BAFB}"/>
          </ac:spMkLst>
        </pc:spChg>
        <pc:spChg chg="del">
          <ac:chgData name="Juan Caballero" userId="62a79988-00cc-43b5-bc96-b6823df23423" providerId="ADAL" clId="{37227F00-C3BA-451E-B066-B6F491C33274}" dt="2019-11-05T10:58:43.979" v="2812" actId="478"/>
          <ac:spMkLst>
            <pc:docMk/>
            <pc:sldMk cId="3859042131" sldId="533"/>
            <ac:spMk id="34" creationId="{29768E5E-0043-41EC-A49E-0848A7DC5CD9}"/>
          </ac:spMkLst>
        </pc:spChg>
        <pc:spChg chg="add mod">
          <ac:chgData name="Juan Caballero" userId="62a79988-00cc-43b5-bc96-b6823df23423" providerId="ADAL" clId="{37227F00-C3BA-451E-B066-B6F491C33274}" dt="2019-11-05T11:02:41.324" v="2897" actId="20577"/>
          <ac:spMkLst>
            <pc:docMk/>
            <pc:sldMk cId="3859042131" sldId="533"/>
            <ac:spMk id="40" creationId="{D8DE2648-E186-47BD-ACE8-CDF28A768D8F}"/>
          </ac:spMkLst>
        </pc:spChg>
        <pc:spChg chg="add mod">
          <ac:chgData name="Juan Caballero" userId="62a79988-00cc-43b5-bc96-b6823df23423" providerId="ADAL" clId="{37227F00-C3BA-451E-B066-B6F491C33274}" dt="2019-11-05T14:23:13.220" v="5261" actId="20577"/>
          <ac:spMkLst>
            <pc:docMk/>
            <pc:sldMk cId="3859042131" sldId="533"/>
            <ac:spMk id="41" creationId="{E34F4C48-B408-4867-829C-F1CA16B63825}"/>
          </ac:spMkLst>
        </pc:spChg>
        <pc:spChg chg="add mod">
          <ac:chgData name="Juan Caballero" userId="62a79988-00cc-43b5-bc96-b6823df23423" providerId="ADAL" clId="{37227F00-C3BA-451E-B066-B6F491C33274}" dt="2019-11-05T11:04:35.142" v="2924" actId="20577"/>
          <ac:spMkLst>
            <pc:docMk/>
            <pc:sldMk cId="3859042131" sldId="533"/>
            <ac:spMk id="42" creationId="{1017E813-687F-4EC6-9783-26A709B665E0}"/>
          </ac:spMkLst>
        </pc:spChg>
        <pc:spChg chg="add mod">
          <ac:chgData name="Juan Caballero" userId="62a79988-00cc-43b5-bc96-b6823df23423" providerId="ADAL" clId="{37227F00-C3BA-451E-B066-B6F491C33274}" dt="2019-11-05T11:04:23.013" v="2918" actId="207"/>
          <ac:spMkLst>
            <pc:docMk/>
            <pc:sldMk cId="3859042131" sldId="533"/>
            <ac:spMk id="43" creationId="{06152366-E0CB-47B6-BF68-C5B09FC58637}"/>
          </ac:spMkLst>
        </pc:spChg>
        <pc:spChg chg="add mod">
          <ac:chgData name="Juan Caballero" userId="62a79988-00cc-43b5-bc96-b6823df23423" providerId="ADAL" clId="{37227F00-C3BA-451E-B066-B6F491C33274}" dt="2019-11-05T11:04:59.091" v="2928" actId="20577"/>
          <ac:spMkLst>
            <pc:docMk/>
            <pc:sldMk cId="3859042131" sldId="533"/>
            <ac:spMk id="44" creationId="{C0EC3B78-EA39-463A-B603-56FCAA4663D2}"/>
          </ac:spMkLst>
        </pc:spChg>
        <pc:spChg chg="add del mod">
          <ac:chgData name="Juan Caballero" userId="62a79988-00cc-43b5-bc96-b6823df23423" providerId="ADAL" clId="{37227F00-C3BA-451E-B066-B6F491C33274}" dt="2019-11-05T11:04:47.962" v="2925" actId="478"/>
          <ac:spMkLst>
            <pc:docMk/>
            <pc:sldMk cId="3859042131" sldId="533"/>
            <ac:spMk id="45" creationId="{8207FAC5-FA07-4C60-B0CF-610A807E5DE4}"/>
          </ac:spMkLst>
        </pc:spChg>
        <pc:spChg chg="add del mod">
          <ac:chgData name="Juan Caballero" userId="62a79988-00cc-43b5-bc96-b6823df23423" providerId="ADAL" clId="{37227F00-C3BA-451E-B066-B6F491C33274}" dt="2019-11-05T14:21:36.654" v="5235" actId="478"/>
          <ac:spMkLst>
            <pc:docMk/>
            <pc:sldMk cId="3859042131" sldId="533"/>
            <ac:spMk id="46" creationId="{D2485F84-635D-4430-A422-139D6D446101}"/>
          </ac:spMkLst>
        </pc:spChg>
        <pc:spChg chg="add mod">
          <ac:chgData name="Juan Caballero" userId="62a79988-00cc-43b5-bc96-b6823df23423" providerId="ADAL" clId="{37227F00-C3BA-451E-B066-B6F491C33274}" dt="2019-11-05T11:05:50.141" v="2962" actId="404"/>
          <ac:spMkLst>
            <pc:docMk/>
            <pc:sldMk cId="3859042131" sldId="533"/>
            <ac:spMk id="47" creationId="{509CCDCE-AA29-432A-8A4A-400FDAD594D4}"/>
          </ac:spMkLst>
        </pc:spChg>
        <pc:spChg chg="add mod">
          <ac:chgData name="Juan Caballero" userId="62a79988-00cc-43b5-bc96-b6823df23423" providerId="ADAL" clId="{37227F00-C3BA-451E-B066-B6F491C33274}" dt="2019-11-05T11:06:56.459" v="2982" actId="20577"/>
          <ac:spMkLst>
            <pc:docMk/>
            <pc:sldMk cId="3859042131" sldId="533"/>
            <ac:spMk id="48" creationId="{14237C06-C573-41CB-9293-534F90013083}"/>
          </ac:spMkLst>
        </pc:spChg>
        <pc:picChg chg="del">
          <ac:chgData name="Juan Caballero" userId="62a79988-00cc-43b5-bc96-b6823df23423" providerId="ADAL" clId="{37227F00-C3BA-451E-B066-B6F491C33274}" dt="2019-11-05T10:57:54.431" v="2809" actId="478"/>
          <ac:picMkLst>
            <pc:docMk/>
            <pc:sldMk cId="3859042131" sldId="533"/>
            <ac:picMk id="28" creationId="{8BEECC42-5E1B-4472-BE73-5A1429FC654C}"/>
          </ac:picMkLst>
        </pc:picChg>
        <pc:picChg chg="add">
          <ac:chgData name="Juan Caballero" userId="62a79988-00cc-43b5-bc96-b6823df23423" providerId="ADAL" clId="{37227F00-C3BA-451E-B066-B6F491C33274}" dt="2019-11-05T10:58:45.099" v="2813"/>
          <ac:picMkLst>
            <pc:docMk/>
            <pc:sldMk cId="3859042131" sldId="533"/>
            <ac:picMk id="30" creationId="{80E735CE-5B6D-4750-809A-3C5136064592}"/>
          </ac:picMkLst>
        </pc:picChg>
        <pc:picChg chg="del">
          <ac:chgData name="Juan Caballero" userId="62a79988-00cc-43b5-bc96-b6823df23423" providerId="ADAL" clId="{37227F00-C3BA-451E-B066-B6F491C33274}" dt="2019-11-05T10:58:43.979" v="2812" actId="478"/>
          <ac:picMkLst>
            <pc:docMk/>
            <pc:sldMk cId="3859042131" sldId="533"/>
            <ac:picMk id="35" creationId="{37FA2D35-BD29-4984-9B9C-93D3490C9A98}"/>
          </ac:picMkLst>
        </pc:picChg>
        <pc:picChg chg="del">
          <ac:chgData name="Juan Caballero" userId="62a79988-00cc-43b5-bc96-b6823df23423" providerId="ADAL" clId="{37227F00-C3BA-451E-B066-B6F491C33274}" dt="2019-11-05T10:58:43.979" v="2812" actId="478"/>
          <ac:picMkLst>
            <pc:docMk/>
            <pc:sldMk cId="3859042131" sldId="533"/>
            <ac:picMk id="36" creationId="{C8D32926-F39C-40DF-ACBF-3A55F33D7F6F}"/>
          </ac:picMkLst>
        </pc:picChg>
        <pc:picChg chg="add">
          <ac:chgData name="Juan Caballero" userId="62a79988-00cc-43b5-bc96-b6823df23423" providerId="ADAL" clId="{37227F00-C3BA-451E-B066-B6F491C33274}" dt="2019-11-05T10:58:45.099" v="2813"/>
          <ac:picMkLst>
            <pc:docMk/>
            <pc:sldMk cId="3859042131" sldId="533"/>
            <ac:picMk id="38" creationId="{0779EC28-469D-452B-80F7-4AE74D1214B0}"/>
          </ac:picMkLst>
        </pc:picChg>
        <pc:picChg chg="add">
          <ac:chgData name="Juan Caballero" userId="62a79988-00cc-43b5-bc96-b6823df23423" providerId="ADAL" clId="{37227F00-C3BA-451E-B066-B6F491C33274}" dt="2019-11-05T10:58:45.099" v="2813"/>
          <ac:picMkLst>
            <pc:docMk/>
            <pc:sldMk cId="3859042131" sldId="533"/>
            <ac:picMk id="39" creationId="{DE27C42C-A513-411B-A2B4-B1A89FF42001}"/>
          </ac:picMkLst>
        </pc:picChg>
      </pc:sldChg>
      <pc:sldChg chg="addSp delSp modSp add del modAnim">
        <pc:chgData name="Juan Caballero" userId="62a79988-00cc-43b5-bc96-b6823df23423" providerId="ADAL" clId="{37227F00-C3BA-451E-B066-B6F491C33274}" dt="2019-11-05T11:12:17.695" v="3069" actId="2696"/>
        <pc:sldMkLst>
          <pc:docMk/>
          <pc:sldMk cId="60437816" sldId="534"/>
        </pc:sldMkLst>
        <pc:spChg chg="del">
          <ac:chgData name="Juan Caballero" userId="62a79988-00cc-43b5-bc96-b6823df23423" providerId="ADAL" clId="{37227F00-C3BA-451E-B066-B6F491C33274}" dt="2019-11-05T11:10:26.397" v="3046" actId="478"/>
          <ac:spMkLst>
            <pc:docMk/>
            <pc:sldMk cId="60437816" sldId="534"/>
            <ac:spMk id="11" creationId="{2487C20C-62A7-415D-82EE-A3EAA8016043}"/>
          </ac:spMkLst>
        </pc:spChg>
        <pc:spChg chg="add del mod">
          <ac:chgData name="Juan Caballero" userId="62a79988-00cc-43b5-bc96-b6823df23423" providerId="ADAL" clId="{37227F00-C3BA-451E-B066-B6F491C33274}" dt="2019-11-05T11:10:26.807" v="3047" actId="478"/>
          <ac:spMkLst>
            <pc:docMk/>
            <pc:sldMk cId="60437816" sldId="534"/>
            <ac:spMk id="15" creationId="{71B4D4F5-253E-45FF-A078-7D22E783C037}"/>
          </ac:spMkLst>
        </pc:spChg>
        <pc:spChg chg="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17" creationId="{E4882FFB-A7EF-4240-83C8-0C8A404E9BDF}"/>
          </ac:spMkLst>
        </pc:spChg>
        <pc:spChg chg="add 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18" creationId="{45CE653B-515E-48E6-A306-1E80F61B052E}"/>
          </ac:spMkLst>
        </pc:spChg>
        <pc:spChg chg="add 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19" creationId="{949D28AC-568F-4F0C-B825-FB1A87E3C647}"/>
          </ac:spMkLst>
        </pc:spChg>
        <pc:spChg chg="add del">
          <ac:chgData name="Juan Caballero" userId="62a79988-00cc-43b5-bc96-b6823df23423" providerId="ADAL" clId="{37227F00-C3BA-451E-B066-B6F491C33274}" dt="2019-11-05T11:12:03.131" v="3066"/>
          <ac:spMkLst>
            <pc:docMk/>
            <pc:sldMk cId="60437816" sldId="534"/>
            <ac:spMk id="21" creationId="{07477834-749D-4EDE-9115-051C2804AC86}"/>
          </ac:spMkLst>
        </pc:spChg>
        <pc:grpChg chg="del">
          <ac:chgData name="Juan Caballero" userId="62a79988-00cc-43b5-bc96-b6823df23423" providerId="ADAL" clId="{37227F00-C3BA-451E-B066-B6F491C33274}" dt="2019-11-05T11:10:30.987" v="3048"/>
          <ac:grpSpMkLst>
            <pc:docMk/>
            <pc:sldMk cId="60437816" sldId="534"/>
            <ac:grpSpMk id="2" creationId="{B42DF18F-1578-4BC9-885D-4B01382F736C}"/>
          </ac:grpSpMkLst>
        </pc:grpChg>
        <pc:picChg chg="del">
          <ac:chgData name="Juan Caballero" userId="62a79988-00cc-43b5-bc96-b6823df23423" providerId="ADAL" clId="{37227F00-C3BA-451E-B066-B6F491C33274}" dt="2019-11-05T11:10:26.052" v="3045" actId="478"/>
          <ac:picMkLst>
            <pc:docMk/>
            <pc:sldMk cId="60437816" sldId="534"/>
            <ac:picMk id="12" creationId="{F7696767-B98C-4F8E-9FCD-62EC58F0FFBE}"/>
          </ac:picMkLst>
        </pc:picChg>
        <pc:picChg chg="del">
          <ac:chgData name="Juan Caballero" userId="62a79988-00cc-43b5-bc96-b6823df23423" providerId="ADAL" clId="{37227F00-C3BA-451E-B066-B6F491C33274}" dt="2019-11-05T11:09:48.162" v="3033" actId="478"/>
          <ac:picMkLst>
            <pc:docMk/>
            <pc:sldMk cId="60437816" sldId="534"/>
            <ac:picMk id="13" creationId="{E18F1BEA-04B9-4739-95B8-DB47AE07CD4D}"/>
          </ac:picMkLst>
        </pc:picChg>
      </pc:sldChg>
      <pc:sldChg chg="del">
        <pc:chgData name="Juan Caballero" userId="62a79988-00cc-43b5-bc96-b6823df23423" providerId="ADAL" clId="{37227F00-C3BA-451E-B066-B6F491C33274}" dt="2019-10-18T13:07:52.481" v="75" actId="2696"/>
        <pc:sldMkLst>
          <pc:docMk/>
          <pc:sldMk cId="1992275077" sldId="534"/>
        </pc:sldMkLst>
      </pc:sldChg>
      <pc:sldChg chg="add del">
        <pc:chgData name="Juan Caballero" userId="62a79988-00cc-43b5-bc96-b6823df23423" providerId="ADAL" clId="{37227F00-C3BA-451E-B066-B6F491C33274}" dt="2019-10-25T10:28:44.408" v="1619" actId="2696"/>
        <pc:sldMkLst>
          <pc:docMk/>
          <pc:sldMk cId="1998611280" sldId="534"/>
        </pc:sldMkLst>
      </pc:sldChg>
      <pc:sldChg chg="add del">
        <pc:chgData name="Juan Caballero" userId="62a79988-00cc-43b5-bc96-b6823df23423" providerId="ADAL" clId="{37227F00-C3BA-451E-B066-B6F491C33274}" dt="2019-10-25T10:28:44.435" v="1621" actId="2696"/>
        <pc:sldMkLst>
          <pc:docMk/>
          <pc:sldMk cId="902208734" sldId="535"/>
        </pc:sldMkLst>
      </pc:sldChg>
      <pc:sldChg chg="addSp delSp modSp add ord delAnim modAnim">
        <pc:chgData name="Juan Caballero" userId="62a79988-00cc-43b5-bc96-b6823df23423" providerId="ADAL" clId="{37227F00-C3BA-451E-B066-B6F491C33274}" dt="2019-11-05T11:37:04.314" v="3650"/>
        <pc:sldMkLst>
          <pc:docMk/>
          <pc:sldMk cId="2053375010" sldId="535"/>
        </pc:sldMkLst>
        <pc:spChg chg="mod">
          <ac:chgData name="Juan Caballero" userId="62a79988-00cc-43b5-bc96-b6823df23423" providerId="ADAL" clId="{37227F00-C3BA-451E-B066-B6F491C33274}" dt="2019-11-05T11:28:21.276" v="3464" actId="20577"/>
          <ac:spMkLst>
            <pc:docMk/>
            <pc:sldMk cId="2053375010" sldId="535"/>
            <ac:spMk id="13" creationId="{395B2C3D-A840-4382-BB96-FE870EC153D2}"/>
          </ac:spMkLst>
        </pc:spChg>
        <pc:spChg chg="mod">
          <ac:chgData name="Juan Caballero" userId="62a79988-00cc-43b5-bc96-b6823df23423" providerId="ADAL" clId="{37227F00-C3BA-451E-B066-B6F491C33274}" dt="2019-11-05T11:29:24.624" v="3498" actId="20577"/>
          <ac:spMkLst>
            <pc:docMk/>
            <pc:sldMk cId="2053375010" sldId="535"/>
            <ac:spMk id="14" creationId="{6BCC440D-3B5D-409D-9AA5-716C1CEF2DB3}"/>
          </ac:spMkLst>
        </pc:spChg>
        <pc:spChg chg="mod">
          <ac:chgData name="Juan Caballero" userId="62a79988-00cc-43b5-bc96-b6823df23423" providerId="ADAL" clId="{37227F00-C3BA-451E-B066-B6F491C33274}" dt="2019-11-05T11:28:42.775" v="3480" actId="404"/>
          <ac:spMkLst>
            <pc:docMk/>
            <pc:sldMk cId="2053375010" sldId="535"/>
            <ac:spMk id="20" creationId="{F1F4D1F0-D9B1-483B-A432-E0705875BDD9}"/>
          </ac:spMkLst>
        </pc:spChg>
        <pc:spChg chg="del">
          <ac:chgData name="Juan Caballero" userId="62a79988-00cc-43b5-bc96-b6823df23423" providerId="ADAL" clId="{37227F00-C3BA-451E-B066-B6F491C33274}" dt="2019-11-05T11:13:29.015" v="3093" actId="478"/>
          <ac:spMkLst>
            <pc:docMk/>
            <pc:sldMk cId="2053375010" sldId="535"/>
            <ac:spMk id="22" creationId="{48316D37-27BC-4186-9EAD-73D82889B73D}"/>
          </ac:spMkLst>
        </pc:spChg>
        <pc:spChg chg="add del">
          <ac:chgData name="Juan Caballero" userId="62a79988-00cc-43b5-bc96-b6823df23423" providerId="ADAL" clId="{37227F00-C3BA-451E-B066-B6F491C33274}" dt="2019-11-05T11:27:39.137" v="3450" actId="478"/>
          <ac:spMkLst>
            <pc:docMk/>
            <pc:sldMk cId="2053375010" sldId="535"/>
            <ac:spMk id="24" creationId="{9590FF6A-C157-4FDA-B3F2-B7282F29F3AA}"/>
          </ac:spMkLst>
        </pc:spChg>
        <pc:picChg chg="del">
          <ac:chgData name="Juan Caballero" userId="62a79988-00cc-43b5-bc96-b6823df23423" providerId="ADAL" clId="{37227F00-C3BA-451E-B066-B6F491C33274}" dt="2019-11-05T11:30:17.373" v="3509" actId="478"/>
          <ac:picMkLst>
            <pc:docMk/>
            <pc:sldMk cId="2053375010" sldId="535"/>
            <ac:picMk id="15" creationId="{E0C86D6B-79D7-43B8-BE0F-9F91EC15AE9C}"/>
          </ac:picMkLst>
        </pc:picChg>
        <pc:picChg chg="del">
          <ac:chgData name="Juan Caballero" userId="62a79988-00cc-43b5-bc96-b6823df23423" providerId="ADAL" clId="{37227F00-C3BA-451E-B066-B6F491C33274}" dt="2019-11-05T11:30:18.233" v="3510" actId="478"/>
          <ac:picMkLst>
            <pc:docMk/>
            <pc:sldMk cId="2053375010" sldId="535"/>
            <ac:picMk id="16" creationId="{CF399533-B9A9-4BF7-8213-D10019450C2B}"/>
          </ac:picMkLst>
        </pc:picChg>
        <pc:picChg chg="del">
          <ac:chgData name="Juan Caballero" userId="62a79988-00cc-43b5-bc96-b6823df23423" providerId="ADAL" clId="{37227F00-C3BA-451E-B066-B6F491C33274}" dt="2019-11-05T11:13:28.615" v="3092" actId="478"/>
          <ac:picMkLst>
            <pc:docMk/>
            <pc:sldMk cId="2053375010" sldId="535"/>
            <ac:picMk id="23" creationId="{827FFD3E-4101-4213-B72F-0A1B8C6C8F21}"/>
          </ac:picMkLst>
        </pc:picChg>
        <pc:picChg chg="add del mod">
          <ac:chgData name="Juan Caballero" userId="62a79988-00cc-43b5-bc96-b6823df23423" providerId="ADAL" clId="{37227F00-C3BA-451E-B066-B6F491C33274}" dt="2019-11-05T11:31:58.650" v="3533" actId="478"/>
          <ac:picMkLst>
            <pc:docMk/>
            <pc:sldMk cId="2053375010" sldId="535"/>
            <ac:picMk id="25" creationId="{CD9257F8-CAD4-4089-A63C-F6550F1C7018}"/>
          </ac:picMkLst>
        </pc:picChg>
        <pc:picChg chg="add mod">
          <ac:chgData name="Juan Caballero" userId="62a79988-00cc-43b5-bc96-b6823df23423" providerId="ADAL" clId="{37227F00-C3BA-451E-B066-B6F491C33274}" dt="2019-11-05T11:30:25.523" v="3511" actId="1076"/>
          <ac:picMkLst>
            <pc:docMk/>
            <pc:sldMk cId="2053375010" sldId="535"/>
            <ac:picMk id="26" creationId="{5F99E38A-B1C2-49F0-8128-75B851B6603F}"/>
          </ac:picMkLst>
        </pc:picChg>
        <pc:picChg chg="add mod">
          <ac:chgData name="Juan Caballero" userId="62a79988-00cc-43b5-bc96-b6823df23423" providerId="ADAL" clId="{37227F00-C3BA-451E-B066-B6F491C33274}" dt="2019-11-05T11:30:32.537" v="3512" actId="1076"/>
          <ac:picMkLst>
            <pc:docMk/>
            <pc:sldMk cId="2053375010" sldId="535"/>
            <ac:picMk id="27" creationId="{F8B4340C-170A-4FA4-9E89-7B0D787053BF}"/>
          </ac:picMkLst>
        </pc:picChg>
        <pc:picChg chg="add">
          <ac:chgData name="Juan Caballero" userId="62a79988-00cc-43b5-bc96-b6823df23423" providerId="ADAL" clId="{37227F00-C3BA-451E-B066-B6F491C33274}" dt="2019-11-05T11:31:58.913" v="3534"/>
          <ac:picMkLst>
            <pc:docMk/>
            <pc:sldMk cId="2053375010" sldId="535"/>
            <ac:picMk id="28" creationId="{A75219D6-AFA4-4C3E-81A6-ED2C0A625B68}"/>
          </ac:picMkLst>
        </pc:picChg>
      </pc:sldChg>
      <pc:sldChg chg="del">
        <pc:chgData name="Juan Caballero" userId="62a79988-00cc-43b5-bc96-b6823df23423" providerId="ADAL" clId="{37227F00-C3BA-451E-B066-B6F491C33274}" dt="2019-10-18T13:07:52.493" v="76" actId="2696"/>
        <pc:sldMkLst>
          <pc:docMk/>
          <pc:sldMk cId="2673496304" sldId="535"/>
        </pc:sldMkLst>
      </pc:sldChg>
      <pc:sldChg chg="del">
        <pc:chgData name="Juan Caballero" userId="62a79988-00cc-43b5-bc96-b6823df23423" providerId="ADAL" clId="{37227F00-C3BA-451E-B066-B6F491C33274}" dt="2019-10-18T13:08:08.045" v="81" actId="2696"/>
        <pc:sldMkLst>
          <pc:docMk/>
          <pc:sldMk cId="53683002" sldId="536"/>
        </pc:sldMkLst>
      </pc:sldChg>
      <pc:sldChg chg="addSp delSp modSp add ord modAnim">
        <pc:chgData name="Juan Caballero" userId="62a79988-00cc-43b5-bc96-b6823df23423" providerId="ADAL" clId="{37227F00-C3BA-451E-B066-B6F491C33274}" dt="2019-11-05T11:31:55.990" v="3532"/>
        <pc:sldMkLst>
          <pc:docMk/>
          <pc:sldMk cId="2898469108" sldId="536"/>
        </pc:sldMkLst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" creationId="{454E1241-3554-49E3-82EB-9485AE2D018F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" creationId="{A9F3497C-12F8-4EB7-9EA2-C10EBE7607D9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4" creationId="{4071A99E-9DD6-41D1-B711-9CF1B475068F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5" creationId="{9BB7788C-0C19-40D6-82B1-2A1B3B9E032E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6" creationId="{87578E51-4F1F-4990-8D76-333F18B5343C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7" creationId="{ED34C87C-509A-4B81-89CB-E71E0AA7C0C9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8" creationId="{D7FFEEB3-1FB6-40DA-B438-35C1DBDBED08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9" creationId="{8727031A-CB87-4B5A-8B13-458FF77C4852}"/>
          </ac:spMkLst>
        </pc:spChg>
        <pc:spChg chg="mod">
          <ac:chgData name="Juan Caballero" userId="62a79988-00cc-43b5-bc96-b6823df23423" providerId="ADAL" clId="{37227F00-C3BA-451E-B066-B6F491C33274}" dt="2019-11-05T11:18:35.285" v="3233" actId="20577"/>
          <ac:spMkLst>
            <pc:docMk/>
            <pc:sldMk cId="2898469108" sldId="536"/>
            <ac:spMk id="10" creationId="{7F8BE523-65DD-4C05-82C6-A6B5812C2492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1" creationId="{DE288D2E-893E-4C53-8C90-EC81E4988BD0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2" creationId="{C525B286-C1E1-4887-B397-4028FCB21121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3" creationId="{CAEB7B6C-F21E-42CF-9C33-AA68531FCB66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4" creationId="{14CCCB86-9554-4CD2-8510-03866108FCE2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5" creationId="{754DDC7B-1E9D-4411-9446-8B83AEE4600B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16" creationId="{891AB79A-2453-4DD3-B4DC-396345528EFD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0" creationId="{FC17B59B-7ECC-43F9-B848-67C4DB00D8FD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2" creationId="{7F30611A-CFAA-4C04-A12C-BA4436329F2F}"/>
          </ac:spMkLst>
        </pc:spChg>
        <pc:spChg chg="del">
          <ac:chgData name="Juan Caballero" userId="62a79988-00cc-43b5-bc96-b6823df23423" providerId="ADAL" clId="{37227F00-C3BA-451E-B066-B6F491C33274}" dt="2019-11-05T11:17:23.440" v="3211" actId="478"/>
          <ac:spMkLst>
            <pc:docMk/>
            <pc:sldMk cId="2898469108" sldId="536"/>
            <ac:spMk id="25" creationId="{3CC86321-94F1-4F4F-98FC-A4C544598C3C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7" creationId="{27EDE509-2FEB-4C3A-A12D-33094DF47AB5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8" creationId="{418D7C7C-D60D-4478-B692-3E143C641FBE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29" creationId="{7017B58E-1863-4207-B820-AC28E9786337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0" creationId="{99B47079-4911-4933-9C02-80CC77113C6E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1" creationId="{33D1DEEB-AF36-454C-8527-D115E89E6157}"/>
          </ac:spMkLst>
        </pc:spChg>
        <pc:spChg chg="mod topLvl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2" creationId="{9001D043-E466-4499-8814-D5233353726F}"/>
          </ac:spMkLst>
        </pc:spChg>
        <pc:spChg chg="add del">
          <ac:chgData name="Juan Caballero" userId="62a79988-00cc-43b5-bc96-b6823df23423" providerId="ADAL" clId="{37227F00-C3BA-451E-B066-B6F491C33274}" dt="2019-11-05T11:17:34.884" v="3214" actId="478"/>
          <ac:spMkLst>
            <pc:docMk/>
            <pc:sldMk cId="2898469108" sldId="536"/>
            <ac:spMk id="33" creationId="{C19ABBBA-448F-4D12-9BCC-0C849BB6F105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5" creationId="{FB2BE83C-6DC2-461F-ABB9-6779D5A37547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6" creationId="{08646220-0703-44C6-9232-8D909CF8C1F6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7" creationId="{76D2A996-A089-4F98-B2A0-689A1AF72F5C}"/>
          </ac:spMkLst>
        </pc:spChg>
        <pc:spChg chg="add mod">
          <ac:chgData name="Juan Caballero" userId="62a79988-00cc-43b5-bc96-b6823df23423" providerId="ADAL" clId="{37227F00-C3BA-451E-B066-B6F491C33274}" dt="2019-11-05T11:26:57.418" v="3445" actId="164"/>
          <ac:spMkLst>
            <pc:docMk/>
            <pc:sldMk cId="2898469108" sldId="536"/>
            <ac:spMk id="38" creationId="{E6646764-64FF-4DDC-9E97-C4C9163ABF12}"/>
          </ac:spMkLst>
        </pc:spChg>
        <pc:spChg chg="add del mod">
          <ac:chgData name="Juan Caballero" userId="62a79988-00cc-43b5-bc96-b6823df23423" providerId="ADAL" clId="{37227F00-C3BA-451E-B066-B6F491C33274}" dt="2019-11-05T11:21:35.180" v="3373" actId="478"/>
          <ac:spMkLst>
            <pc:docMk/>
            <pc:sldMk cId="2898469108" sldId="536"/>
            <ac:spMk id="39" creationId="{1A80EBAD-CCBA-48AE-83F1-713B807E1CA2}"/>
          </ac:spMkLst>
        </pc:spChg>
        <pc:grpChg chg="del">
          <ac:chgData name="Juan Caballero" userId="62a79988-00cc-43b5-bc96-b6823df23423" providerId="ADAL" clId="{37227F00-C3BA-451E-B066-B6F491C33274}" dt="2019-11-05T11:22:20.593" v="3374" actId="165"/>
          <ac:grpSpMkLst>
            <pc:docMk/>
            <pc:sldMk cId="2898469108" sldId="536"/>
            <ac:grpSpMk id="19" creationId="{81BEC91F-0D41-4948-82DB-2B9A7D24A121}"/>
          </ac:grpSpMkLst>
        </pc:grpChg>
        <pc:grpChg chg="add mod">
          <ac:chgData name="Juan Caballero" userId="62a79988-00cc-43b5-bc96-b6823df23423" providerId="ADAL" clId="{37227F00-C3BA-451E-B066-B6F491C33274}" dt="2019-11-05T11:26:57.418" v="3445" actId="164"/>
          <ac:grpSpMkLst>
            <pc:docMk/>
            <pc:sldMk cId="2898469108" sldId="536"/>
            <ac:grpSpMk id="23" creationId="{91D6C9E3-C30E-4CD6-973A-12A7431856C1}"/>
          </ac:grpSpMkLst>
        </pc:grpChg>
        <pc:picChg chg="del">
          <ac:chgData name="Juan Caballero" userId="62a79988-00cc-43b5-bc96-b6823df23423" providerId="ADAL" clId="{37227F00-C3BA-451E-B066-B6F491C33274}" dt="2019-11-05T11:17:22.454" v="3210" actId="478"/>
          <ac:picMkLst>
            <pc:docMk/>
            <pc:sldMk cId="2898469108" sldId="536"/>
            <ac:picMk id="26" creationId="{45B41FA8-2228-4475-ACB4-BF99D8763148}"/>
          </ac:picMkLst>
        </pc:picChg>
        <pc:picChg chg="add del">
          <ac:chgData name="Juan Caballero" userId="62a79988-00cc-43b5-bc96-b6823df23423" providerId="ADAL" clId="{37227F00-C3BA-451E-B066-B6F491C33274}" dt="2019-11-05T11:31:55.670" v="3531" actId="478"/>
          <ac:picMkLst>
            <pc:docMk/>
            <pc:sldMk cId="2898469108" sldId="536"/>
            <ac:picMk id="34" creationId="{1BA3147C-7978-40E2-9B65-5E418B65A2B9}"/>
          </ac:picMkLst>
        </pc:picChg>
        <pc:picChg chg="add">
          <ac:chgData name="Juan Caballero" userId="62a79988-00cc-43b5-bc96-b6823df23423" providerId="ADAL" clId="{37227F00-C3BA-451E-B066-B6F491C33274}" dt="2019-11-05T11:31:55.990" v="3532"/>
          <ac:picMkLst>
            <pc:docMk/>
            <pc:sldMk cId="2898469108" sldId="536"/>
            <ac:picMk id="40" creationId="{357A106C-0B1B-477C-988B-EE512D3A9FA1}"/>
          </ac:picMkLst>
        </pc:picChg>
        <pc:cxnChg chg="mod ord">
          <ac:chgData name="Juan Caballero" userId="62a79988-00cc-43b5-bc96-b6823df23423" providerId="ADAL" clId="{37227F00-C3BA-451E-B066-B6F491C33274}" dt="2019-11-05T11:20:26.241" v="3361" actId="166"/>
          <ac:cxnSpMkLst>
            <pc:docMk/>
            <pc:sldMk cId="2898469108" sldId="536"/>
            <ac:cxnSpMk id="17" creationId="{F0C8F6F2-4FC6-454F-A6C6-C3E0AAB8FD2B}"/>
          </ac:cxnSpMkLst>
        </pc:cxnChg>
      </pc:sldChg>
      <pc:sldChg chg="add del">
        <pc:chgData name="Juan Caballero" userId="62a79988-00cc-43b5-bc96-b6823df23423" providerId="ADAL" clId="{37227F00-C3BA-451E-B066-B6F491C33274}" dt="2019-10-25T10:28:44.446" v="1622" actId="2696"/>
        <pc:sldMkLst>
          <pc:docMk/>
          <pc:sldMk cId="3470360871" sldId="536"/>
        </pc:sldMkLst>
      </pc:sldChg>
      <pc:sldChg chg="del">
        <pc:chgData name="Juan Caballero" userId="62a79988-00cc-43b5-bc96-b6823df23423" providerId="ADAL" clId="{37227F00-C3BA-451E-B066-B6F491C33274}" dt="2019-10-18T13:08:08.060" v="83" actId="2696"/>
        <pc:sldMkLst>
          <pc:docMk/>
          <pc:sldMk cId="960751522" sldId="537"/>
        </pc:sldMkLst>
      </pc:sldChg>
      <pc:sldChg chg="add del">
        <pc:chgData name="Juan Caballero" userId="62a79988-00cc-43b5-bc96-b6823df23423" providerId="ADAL" clId="{37227F00-C3BA-451E-B066-B6F491C33274}" dt="2019-10-25T10:28:44.496" v="1624" actId="2696"/>
        <pc:sldMkLst>
          <pc:docMk/>
          <pc:sldMk cId="2081979599" sldId="537"/>
        </pc:sldMkLst>
      </pc:sldChg>
      <pc:sldChg chg="addSp delSp modSp add ord">
        <pc:chgData name="Juan Caballero" userId="62a79988-00cc-43b5-bc96-b6823df23423" providerId="ADAL" clId="{37227F00-C3BA-451E-B066-B6F491C33274}" dt="2019-11-05T13:28:51.641" v="4859" actId="207"/>
        <pc:sldMkLst>
          <pc:docMk/>
          <pc:sldMk cId="3918593587" sldId="537"/>
        </pc:sldMkLst>
        <pc:spChg chg="add mod">
          <ac:chgData name="Juan Caballero" userId="62a79988-00cc-43b5-bc96-b6823df23423" providerId="ADAL" clId="{37227F00-C3BA-451E-B066-B6F491C33274}" dt="2019-11-05T13:28:51.641" v="4859" actId="207"/>
          <ac:spMkLst>
            <pc:docMk/>
            <pc:sldMk cId="3918593587" sldId="537"/>
            <ac:spMk id="11" creationId="{500A630B-1A95-4696-B8C9-B7F6B71276DC}"/>
          </ac:spMkLst>
        </pc:spChg>
        <pc:spChg chg="add del mod">
          <ac:chgData name="Juan Caballero" userId="62a79988-00cc-43b5-bc96-b6823df23423" providerId="ADAL" clId="{37227F00-C3BA-451E-B066-B6F491C33274}" dt="2019-11-05T11:33:23.519" v="3592" actId="478"/>
          <ac:spMkLst>
            <pc:docMk/>
            <pc:sldMk cId="3918593587" sldId="537"/>
            <ac:spMk id="14" creationId="{BB81BC73-0D3D-4C12-84C9-779522818850}"/>
          </ac:spMkLst>
        </pc:spChg>
        <pc:spChg chg="add mod">
          <ac:chgData name="Juan Caballero" userId="62a79988-00cc-43b5-bc96-b6823df23423" providerId="ADAL" clId="{37227F00-C3BA-451E-B066-B6F491C33274}" dt="2019-11-05T11:35:10.789" v="3620" actId="20577"/>
          <ac:spMkLst>
            <pc:docMk/>
            <pc:sldMk cId="3918593587" sldId="537"/>
            <ac:spMk id="15" creationId="{05C6C26F-116B-45EF-9A82-C684CD7A9B24}"/>
          </ac:spMkLst>
        </pc:spChg>
        <pc:grpChg chg="del">
          <ac:chgData name="Juan Caballero" userId="62a79988-00cc-43b5-bc96-b6823df23423" providerId="ADAL" clId="{37227F00-C3BA-451E-B066-B6F491C33274}" dt="2019-11-05T11:31:34.131" v="3526" actId="478"/>
          <ac:grpSpMkLst>
            <pc:docMk/>
            <pc:sldMk cId="3918593587" sldId="537"/>
            <ac:grpSpMk id="8" creationId="{3DF10DF6-5327-496B-8200-FC64C842C031}"/>
          </ac:grpSpMkLst>
        </pc:grpChg>
        <pc:picChg chg="add del mod">
          <ac:chgData name="Juan Caballero" userId="62a79988-00cc-43b5-bc96-b6823df23423" providerId="ADAL" clId="{37227F00-C3BA-451E-B066-B6F491C33274}" dt="2019-11-05T11:31:52.950" v="3530"/>
          <ac:picMkLst>
            <pc:docMk/>
            <pc:sldMk cId="3918593587" sldId="537"/>
            <ac:picMk id="12" creationId="{DCC0693B-AF86-4A30-9F14-B61AA3D626D4}"/>
          </ac:picMkLst>
        </pc:picChg>
        <pc:picChg chg="add">
          <ac:chgData name="Juan Caballero" userId="62a79988-00cc-43b5-bc96-b6823df23423" providerId="ADAL" clId="{37227F00-C3BA-451E-B066-B6F491C33274}" dt="2019-11-05T11:32:10.904" v="3538"/>
          <ac:picMkLst>
            <pc:docMk/>
            <pc:sldMk cId="3918593587" sldId="537"/>
            <ac:picMk id="13" creationId="{8239E76F-4A3B-4531-B3A0-5FCE0A94C4BB}"/>
          </ac:picMkLst>
        </pc:picChg>
      </pc:sldChg>
      <pc:sldChg chg="add del">
        <pc:chgData name="Juan Caballero" userId="62a79988-00cc-43b5-bc96-b6823df23423" providerId="ADAL" clId="{37227F00-C3BA-451E-B066-B6F491C33274}" dt="2019-10-25T10:28:44.525" v="1625" actId="2696"/>
        <pc:sldMkLst>
          <pc:docMk/>
          <pc:sldMk cId="981187318" sldId="538"/>
        </pc:sldMkLst>
      </pc:sldChg>
      <pc:sldChg chg="add">
        <pc:chgData name="Juan Caballero" userId="62a79988-00cc-43b5-bc96-b6823df23423" providerId="ADAL" clId="{37227F00-C3BA-451E-B066-B6F491C33274}" dt="2019-10-25T10:29:01.485" v="1633"/>
        <pc:sldMkLst>
          <pc:docMk/>
          <pc:sldMk cId="3457254828" sldId="538"/>
        </pc:sldMkLst>
      </pc:sldChg>
      <pc:sldChg chg="del">
        <pc:chgData name="Juan Caballero" userId="62a79988-00cc-43b5-bc96-b6823df23423" providerId="ADAL" clId="{37227F00-C3BA-451E-B066-B6F491C33274}" dt="2019-10-18T13:08:08.081" v="85" actId="2696"/>
        <pc:sldMkLst>
          <pc:docMk/>
          <pc:sldMk cId="3824956866" sldId="538"/>
        </pc:sldMkLst>
      </pc:sldChg>
      <pc:sldChg chg="addSp delSp modSp add ord">
        <pc:chgData name="Juan Caballero" userId="62a79988-00cc-43b5-bc96-b6823df23423" providerId="ADAL" clId="{37227F00-C3BA-451E-B066-B6F491C33274}" dt="2019-11-05T13:28:56.780" v="4860" actId="207"/>
        <pc:sldMkLst>
          <pc:docMk/>
          <pc:sldMk cId="1071820823" sldId="539"/>
        </pc:sldMkLst>
        <pc:spChg chg="add mod">
          <ac:chgData name="Juan Caballero" userId="62a79988-00cc-43b5-bc96-b6823df23423" providerId="ADAL" clId="{37227F00-C3BA-451E-B066-B6F491C33274}" dt="2019-11-05T13:28:56.780" v="4860" actId="207"/>
          <ac:spMkLst>
            <pc:docMk/>
            <pc:sldMk cId="1071820823" sldId="539"/>
            <ac:spMk id="12" creationId="{D58F0AE7-B84F-4862-8B8D-E2D867FCBF9C}"/>
          </ac:spMkLst>
        </pc:spChg>
        <pc:spChg chg="add mod">
          <ac:chgData name="Juan Caballero" userId="62a79988-00cc-43b5-bc96-b6823df23423" providerId="ADAL" clId="{37227F00-C3BA-451E-B066-B6F491C33274}" dt="2019-11-05T11:35:37.456" v="3629"/>
          <ac:spMkLst>
            <pc:docMk/>
            <pc:sldMk cId="1071820823" sldId="539"/>
            <ac:spMk id="14" creationId="{E36E445C-E9D3-430D-AC73-18B7A46C134C}"/>
          </ac:spMkLst>
        </pc:spChg>
        <pc:grpChg chg="del">
          <ac:chgData name="Juan Caballero" userId="62a79988-00cc-43b5-bc96-b6823df23423" providerId="ADAL" clId="{37227F00-C3BA-451E-B066-B6F491C33274}" dt="2019-11-05T11:31:37.258" v="3527" actId="478"/>
          <ac:grpSpMkLst>
            <pc:docMk/>
            <pc:sldMk cId="1071820823" sldId="539"/>
            <ac:grpSpMk id="9" creationId="{9C0C8376-5076-44B3-9A5E-275D4819D25E}"/>
          </ac:grpSpMkLst>
        </pc:grpChg>
        <pc:picChg chg="add">
          <ac:chgData name="Juan Caballero" userId="62a79988-00cc-43b5-bc96-b6823df23423" providerId="ADAL" clId="{37227F00-C3BA-451E-B066-B6F491C33274}" dt="2019-11-05T11:32:13.860" v="3539"/>
          <ac:picMkLst>
            <pc:docMk/>
            <pc:sldMk cId="1071820823" sldId="539"/>
            <ac:picMk id="13" creationId="{9EA8E87A-7641-48F3-82F5-BA638FC6CB98}"/>
          </ac:picMkLst>
        </pc:picChg>
      </pc:sldChg>
      <pc:sldChg chg="add del">
        <pc:chgData name="Juan Caballero" userId="62a79988-00cc-43b5-bc96-b6823df23423" providerId="ADAL" clId="{37227F00-C3BA-451E-B066-B6F491C33274}" dt="2019-10-25T10:28:44.545" v="1626" actId="2696"/>
        <pc:sldMkLst>
          <pc:docMk/>
          <pc:sldMk cId="1173651926" sldId="539"/>
        </pc:sldMkLst>
      </pc:sldChg>
      <pc:sldChg chg="add del">
        <pc:chgData name="Juan Caballero" userId="62a79988-00cc-43b5-bc96-b6823df23423" providerId="ADAL" clId="{37227F00-C3BA-451E-B066-B6F491C33274}" dt="2019-10-25T10:28:44.566" v="1627" actId="2696"/>
        <pc:sldMkLst>
          <pc:docMk/>
          <pc:sldMk cId="3315500062" sldId="540"/>
        </pc:sldMkLst>
      </pc:sldChg>
      <pc:sldChg chg="add">
        <pc:chgData name="Juan Caballero" userId="62a79988-00cc-43b5-bc96-b6823df23423" providerId="ADAL" clId="{37227F00-C3BA-451E-B066-B6F491C33274}" dt="2019-10-25T10:29:01.485" v="1633"/>
        <pc:sldMkLst>
          <pc:docMk/>
          <pc:sldMk cId="3762017737" sldId="540"/>
        </pc:sldMkLst>
      </pc:sldChg>
      <pc:sldChg chg="add del">
        <pc:chgData name="Juan Caballero" userId="62a79988-00cc-43b5-bc96-b6823df23423" providerId="ADAL" clId="{37227F00-C3BA-451E-B066-B6F491C33274}" dt="2019-10-25T10:28:44.585" v="1628" actId="2696"/>
        <pc:sldMkLst>
          <pc:docMk/>
          <pc:sldMk cId="1033828345" sldId="541"/>
        </pc:sldMkLst>
      </pc:sldChg>
      <pc:sldChg chg="addSp delSp modSp add">
        <pc:chgData name="Juan Caballero" userId="62a79988-00cc-43b5-bc96-b6823df23423" providerId="ADAL" clId="{37227F00-C3BA-451E-B066-B6F491C33274}" dt="2019-11-05T11:41:10.521" v="3775" actId="1035"/>
        <pc:sldMkLst>
          <pc:docMk/>
          <pc:sldMk cId="1651694530" sldId="541"/>
        </pc:sldMkLst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2" creationId="{B3FB5039-3FAA-426D-8ACF-5D1D81AC9806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3" creationId="{79244286-C890-4406-BE3E-B01275CDDA03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5" creationId="{00E09D82-02F1-4828-A90D-E51387244797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6" creationId="{2307273B-4EC5-40AE-A30B-EA627B21FEB7}"/>
          </ac:spMkLst>
        </pc:spChg>
        <pc:spChg chg="add del">
          <ac:chgData name="Juan Caballero" userId="62a79988-00cc-43b5-bc96-b6823df23423" providerId="ADAL" clId="{37227F00-C3BA-451E-B066-B6F491C33274}" dt="2019-11-05T11:15:09.287" v="3196" actId="478"/>
          <ac:spMkLst>
            <pc:docMk/>
            <pc:sldMk cId="1651694530" sldId="541"/>
            <ac:spMk id="14" creationId="{745A8FDB-6735-44BA-81D8-4A0E8D323EB2}"/>
          </ac:spMkLst>
        </pc:spChg>
        <pc:spChg chg="add del">
          <ac:chgData name="Juan Caballero" userId="62a79988-00cc-43b5-bc96-b6823df23423" providerId="ADAL" clId="{37227F00-C3BA-451E-B066-B6F491C33274}" dt="2019-11-05T11:33:51.268" v="3605" actId="478"/>
          <ac:spMkLst>
            <pc:docMk/>
            <pc:sldMk cId="1651694530" sldId="541"/>
            <ac:spMk id="16" creationId="{F2F994BA-1673-4EFE-87A8-CADD0A05BD6F}"/>
          </ac:spMkLst>
        </pc:spChg>
        <pc:spChg chg="del">
          <ac:chgData name="Juan Caballero" userId="62a79988-00cc-43b5-bc96-b6823df23423" providerId="ADAL" clId="{37227F00-C3BA-451E-B066-B6F491C33274}" dt="2019-11-05T11:33:31.468" v="3601" actId="478"/>
          <ac:spMkLst>
            <pc:docMk/>
            <pc:sldMk cId="1651694530" sldId="541"/>
            <ac:spMk id="17" creationId="{18CD1EE0-290A-4218-8DBC-0B3A4DD985DD}"/>
          </ac:spMkLst>
        </pc:spChg>
        <pc:spChg chg="mod">
          <ac:chgData name="Juan Caballero" userId="62a79988-00cc-43b5-bc96-b6823df23423" providerId="ADAL" clId="{37227F00-C3BA-451E-B066-B6F491C33274}" dt="2019-11-05T11:41:10.521" v="3775" actId="1035"/>
          <ac:spMkLst>
            <pc:docMk/>
            <pc:sldMk cId="1651694530" sldId="541"/>
            <ac:spMk id="19" creationId="{2288E2A9-2D80-404E-9038-D93678533D19}"/>
          </ac:spMkLst>
        </pc:sp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7" creationId="{1D0CC782-4750-484C-81FC-BC43EC1FD8ED}"/>
          </ac:picMkLst>
        </pc:pic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8" creationId="{338B13A5-11CA-46FF-B2EE-DAA746144672}"/>
          </ac:picMkLst>
        </pc:pic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10" creationId="{1E599BC6-E652-49BE-837D-68BF29B07B6C}"/>
          </ac:picMkLst>
        </pc:picChg>
        <pc:picChg chg="add">
          <ac:chgData name="Juan Caballero" userId="62a79988-00cc-43b5-bc96-b6823df23423" providerId="ADAL" clId="{37227F00-C3BA-451E-B066-B6F491C33274}" dt="2019-11-05T11:33:37.238" v="3602"/>
          <ac:picMkLst>
            <pc:docMk/>
            <pc:sldMk cId="1651694530" sldId="541"/>
            <ac:picMk id="15" creationId="{75E89B41-46FC-41BC-9038-E6607973F3D7}"/>
          </ac:picMkLst>
        </pc:picChg>
        <pc:picChg chg="del">
          <ac:chgData name="Juan Caballero" userId="62a79988-00cc-43b5-bc96-b6823df23423" providerId="ADAL" clId="{37227F00-C3BA-451E-B066-B6F491C33274}" dt="2019-11-05T11:33:30.959" v="3600" actId="478"/>
          <ac:picMkLst>
            <pc:docMk/>
            <pc:sldMk cId="1651694530" sldId="541"/>
            <ac:picMk id="18" creationId="{B0658F8E-0240-4F9E-87B4-90361D58915B}"/>
          </ac:picMkLst>
        </pc:picChg>
        <pc:picChg chg="mod">
          <ac:chgData name="Juan Caballero" userId="62a79988-00cc-43b5-bc96-b6823df23423" providerId="ADAL" clId="{37227F00-C3BA-451E-B066-B6F491C33274}" dt="2019-11-05T11:41:10.521" v="3775" actId="1035"/>
          <ac:picMkLst>
            <pc:docMk/>
            <pc:sldMk cId="1651694530" sldId="541"/>
            <ac:picMk id="1026" creationId="{E5869C60-3F66-4331-A5B6-B57DAF8E379A}"/>
          </ac:picMkLst>
        </pc:picChg>
      </pc:sldChg>
      <pc:sldChg chg="add del">
        <pc:chgData name="Juan Caballero" userId="62a79988-00cc-43b5-bc96-b6823df23423" providerId="ADAL" clId="{37227F00-C3BA-451E-B066-B6F491C33274}" dt="2019-10-25T10:28:44.656" v="1632" actId="2696"/>
        <pc:sldMkLst>
          <pc:docMk/>
          <pc:sldMk cId="485045621" sldId="542"/>
        </pc:sldMkLst>
      </pc:sldChg>
      <pc:sldChg chg="add del">
        <pc:chgData name="Juan Caballero" userId="62a79988-00cc-43b5-bc96-b6823df23423" providerId="ADAL" clId="{37227F00-C3BA-451E-B066-B6F491C33274}" dt="2019-10-25T10:32:13.805" v="1665" actId="2696"/>
        <pc:sldMkLst>
          <pc:docMk/>
          <pc:sldMk cId="3829239128" sldId="542"/>
        </pc:sldMkLst>
      </pc:sldChg>
      <pc:sldChg chg="addSp delSp modSp add addAnim delAnim">
        <pc:chgData name="Juan Caballero" userId="62a79988-00cc-43b5-bc96-b6823df23423" providerId="ADAL" clId="{37227F00-C3BA-451E-B066-B6F491C33274}" dt="2019-10-25T10:17:40.663" v="1366"/>
        <pc:sldMkLst>
          <pc:docMk/>
          <pc:sldMk cId="1799844749" sldId="543"/>
        </pc:sldMkLst>
        <pc:spChg chg="add del">
          <ac:chgData name="Juan Caballero" userId="62a79988-00cc-43b5-bc96-b6823df23423" providerId="ADAL" clId="{37227F00-C3BA-451E-B066-B6F491C33274}" dt="2019-10-25T10:13:52.200" v="1308" actId="478"/>
          <ac:spMkLst>
            <pc:docMk/>
            <pc:sldMk cId="1799844749" sldId="543"/>
            <ac:spMk id="2" creationId="{B47DEEB2-491A-49D7-AE47-15AD136499D0}"/>
          </ac:spMkLst>
        </pc:spChg>
        <pc:spChg chg="add del">
          <ac:chgData name="Juan Caballero" userId="62a79988-00cc-43b5-bc96-b6823df23423" providerId="ADAL" clId="{37227F00-C3BA-451E-B066-B6F491C33274}" dt="2019-10-25T10:13:52.200" v="1308" actId="478"/>
          <ac:spMkLst>
            <pc:docMk/>
            <pc:sldMk cId="1799844749" sldId="543"/>
            <ac:spMk id="3" creationId="{DFC9EB9D-7043-47CE-82A3-C74B6099F607}"/>
          </ac:spMkLst>
        </pc:spChg>
        <pc:spChg chg="del">
          <ac:chgData name="Juan Caballero" userId="62a79988-00cc-43b5-bc96-b6823df23423" providerId="ADAL" clId="{37227F00-C3BA-451E-B066-B6F491C33274}" dt="2019-10-25T10:13:48.300" v="1306" actId="478"/>
          <ac:spMkLst>
            <pc:docMk/>
            <pc:sldMk cId="1799844749" sldId="543"/>
            <ac:spMk id="4" creationId="{A5F9F2D7-A08F-4301-880E-520CDAF09F55}"/>
          </ac:spMkLst>
        </pc:spChg>
        <pc:spChg chg="mod">
          <ac:chgData name="Juan Caballero" userId="62a79988-00cc-43b5-bc96-b6823df23423" providerId="ADAL" clId="{37227F00-C3BA-451E-B066-B6F491C33274}" dt="2019-10-25T10:14:03.180" v="1329" actId="20577"/>
          <ac:spMkLst>
            <pc:docMk/>
            <pc:sldMk cId="1799844749" sldId="543"/>
            <ac:spMk id="5" creationId="{49AFDCAE-FE05-4210-A631-C9659B08D744}"/>
          </ac:spMkLst>
        </pc:spChg>
        <pc:spChg chg="add">
          <ac:chgData name="Juan Caballero" userId="62a79988-00cc-43b5-bc96-b6823df23423" providerId="ADAL" clId="{37227F00-C3BA-451E-B066-B6F491C33274}" dt="2019-10-25T10:13:53.600" v="1309"/>
          <ac:spMkLst>
            <pc:docMk/>
            <pc:sldMk cId="1799844749" sldId="543"/>
            <ac:spMk id="6" creationId="{328EB2D5-8F2A-481D-B1B0-4D710C8E288C}"/>
          </ac:spMkLst>
        </pc:spChg>
        <pc:spChg chg="add del">
          <ac:chgData name="Juan Caballero" userId="62a79988-00cc-43b5-bc96-b6823df23423" providerId="ADAL" clId="{37227F00-C3BA-451E-B066-B6F491C33274}" dt="2019-10-25T10:14:07.465" v="1331" actId="478"/>
          <ac:spMkLst>
            <pc:docMk/>
            <pc:sldMk cId="1799844749" sldId="543"/>
            <ac:spMk id="7" creationId="{91687606-5B51-464F-B283-A29DEC4BCD64}"/>
          </ac:spMkLst>
        </pc:spChg>
        <pc:spChg chg="add del">
          <ac:chgData name="Juan Caballero" userId="62a79988-00cc-43b5-bc96-b6823df23423" providerId="ADAL" clId="{37227F00-C3BA-451E-B066-B6F491C33274}" dt="2019-10-25T10:13:50.120" v="1307" actId="478"/>
          <ac:spMkLst>
            <pc:docMk/>
            <pc:sldMk cId="1799844749" sldId="543"/>
            <ac:spMk id="12" creationId="{C1825D20-C72B-4120-9661-A539115FD235}"/>
          </ac:spMkLst>
        </pc:spChg>
        <pc:spChg chg="add del">
          <ac:chgData name="Juan Caballero" userId="62a79988-00cc-43b5-bc96-b6823df23423" providerId="ADAL" clId="{37227F00-C3BA-451E-B066-B6F491C33274}" dt="2019-10-25T10:13:50.120" v="1307" actId="478"/>
          <ac:spMkLst>
            <pc:docMk/>
            <pc:sldMk cId="1799844749" sldId="543"/>
            <ac:spMk id="13" creationId="{99FBA661-CEE7-4956-846C-A3BB2D3736E6}"/>
          </ac:spMkLst>
        </pc:spChg>
        <pc:spChg chg="del">
          <ac:chgData name="Juan Caballero" userId="62a79988-00cc-43b5-bc96-b6823df23423" providerId="ADAL" clId="{37227F00-C3BA-451E-B066-B6F491C33274}" dt="2019-10-25T10:13:46.230" v="1305" actId="478"/>
          <ac:spMkLst>
            <pc:docMk/>
            <pc:sldMk cId="1799844749" sldId="543"/>
            <ac:spMk id="14" creationId="{D3524329-E2FD-4575-A5A2-C67300736721}"/>
          </ac:spMkLst>
        </pc:spChg>
        <pc:spChg chg="add del">
          <ac:chgData name="Juan Caballero" userId="62a79988-00cc-43b5-bc96-b6823df23423" providerId="ADAL" clId="{37227F00-C3BA-451E-B066-B6F491C33274}" dt="2019-10-25T10:17:40.418" v="1365" actId="478"/>
          <ac:spMkLst>
            <pc:docMk/>
            <pc:sldMk cId="1799844749" sldId="543"/>
            <ac:spMk id="15" creationId="{E0F0C1E5-3AD2-4401-A2DD-AEADD626E354}"/>
          </ac:spMkLst>
        </pc:spChg>
        <pc:spChg chg="add del">
          <ac:chgData name="Juan Caballero" userId="62a79988-00cc-43b5-bc96-b6823df23423" providerId="ADAL" clId="{37227F00-C3BA-451E-B066-B6F491C33274}" dt="2019-10-25T10:17:40.418" v="1365" actId="478"/>
          <ac:spMkLst>
            <pc:docMk/>
            <pc:sldMk cId="1799844749" sldId="543"/>
            <ac:spMk id="17" creationId="{46DD3349-90EA-41CD-998F-628296A70A83}"/>
          </ac:spMkLst>
        </pc:spChg>
        <pc:spChg chg="add">
          <ac:chgData name="Juan Caballero" userId="62a79988-00cc-43b5-bc96-b6823df23423" providerId="ADAL" clId="{37227F00-C3BA-451E-B066-B6F491C33274}" dt="2019-10-25T10:17:40.663" v="1366"/>
          <ac:spMkLst>
            <pc:docMk/>
            <pc:sldMk cId="1799844749" sldId="543"/>
            <ac:spMk id="18" creationId="{41A13500-D949-486B-8D9C-DB566B8B8294}"/>
          </ac:spMkLst>
        </pc:spChg>
        <pc:spChg chg="add">
          <ac:chgData name="Juan Caballero" userId="62a79988-00cc-43b5-bc96-b6823df23423" providerId="ADAL" clId="{37227F00-C3BA-451E-B066-B6F491C33274}" dt="2019-10-25T10:17:40.663" v="1366"/>
          <ac:spMkLst>
            <pc:docMk/>
            <pc:sldMk cId="1799844749" sldId="543"/>
            <ac:spMk id="20" creationId="{8EE47722-E3D5-4824-BCCD-CA42E4C45C9C}"/>
          </ac:spMkLst>
        </pc:spChg>
        <pc:picChg chg="add mod modCrop">
          <ac:chgData name="Juan Caballero" userId="62a79988-00cc-43b5-bc96-b6823df23423" providerId="ADAL" clId="{37227F00-C3BA-451E-B066-B6F491C33274}" dt="2019-10-25T10:14:39.478" v="1339" actId="1076"/>
          <ac:picMkLst>
            <pc:docMk/>
            <pc:sldMk cId="1799844749" sldId="543"/>
            <ac:picMk id="9" creationId="{A94C045C-4CA4-4566-B586-91D2E87104B7}"/>
          </ac:picMkLst>
        </pc:picChg>
        <pc:picChg chg="add del">
          <ac:chgData name="Juan Caballero" userId="62a79988-00cc-43b5-bc96-b6823df23423" providerId="ADAL" clId="{37227F00-C3BA-451E-B066-B6F491C33274}" dt="2019-10-25T10:17:40.418" v="1365" actId="478"/>
          <ac:picMkLst>
            <pc:docMk/>
            <pc:sldMk cId="1799844749" sldId="543"/>
            <ac:picMk id="16" creationId="{8423F62A-1CC0-451D-A840-D610698FD1BC}"/>
          </ac:picMkLst>
        </pc:picChg>
        <pc:picChg chg="add">
          <ac:chgData name="Juan Caballero" userId="62a79988-00cc-43b5-bc96-b6823df23423" providerId="ADAL" clId="{37227F00-C3BA-451E-B066-B6F491C33274}" dt="2019-10-25T10:17:40.663" v="1366"/>
          <ac:picMkLst>
            <pc:docMk/>
            <pc:sldMk cId="1799844749" sldId="543"/>
            <ac:picMk id="19" creationId="{4E45F8EC-1B98-4D28-AC97-BF19665C3E94}"/>
          </ac:picMkLst>
        </pc:picChg>
      </pc:sldChg>
      <pc:sldChg chg="modSp add">
        <pc:chgData name="Juan Caballero" userId="62a79988-00cc-43b5-bc96-b6823df23423" providerId="ADAL" clId="{37227F00-C3BA-451E-B066-B6F491C33274}" dt="2019-10-25T10:21:52.688" v="1463" actId="1037"/>
        <pc:sldMkLst>
          <pc:docMk/>
          <pc:sldMk cId="2979437749" sldId="544"/>
        </pc:sldMkLst>
        <pc:spChg chg="mod">
          <ac:chgData name="Juan Caballero" userId="62a79988-00cc-43b5-bc96-b6823df23423" providerId="ADAL" clId="{37227F00-C3BA-451E-B066-B6F491C33274}" dt="2019-10-25T10:21:45.478" v="1444" actId="1036"/>
          <ac:spMkLst>
            <pc:docMk/>
            <pc:sldMk cId="2979437749" sldId="544"/>
            <ac:spMk id="2" creationId="{406AF0F2-B37B-4C44-83CF-DF30E2121D2F}"/>
          </ac:spMkLst>
        </pc:spChg>
        <pc:picChg chg="mod">
          <ac:chgData name="Juan Caballero" userId="62a79988-00cc-43b5-bc96-b6823df23423" providerId="ADAL" clId="{37227F00-C3BA-451E-B066-B6F491C33274}" dt="2019-10-25T10:21:52.688" v="1463" actId="1037"/>
          <ac:picMkLst>
            <pc:docMk/>
            <pc:sldMk cId="2979437749" sldId="544"/>
            <ac:picMk id="3" creationId="{D074314A-169C-4358-9F7E-003A1BE0A257}"/>
          </ac:picMkLst>
        </pc:picChg>
      </pc:sldChg>
      <pc:sldChg chg="addSp modSp add">
        <pc:chgData name="Juan Caballero" userId="62a79988-00cc-43b5-bc96-b6823df23423" providerId="ADAL" clId="{37227F00-C3BA-451E-B066-B6F491C33274}" dt="2019-10-25T10:25:12.706" v="1557" actId="207"/>
        <pc:sldMkLst>
          <pc:docMk/>
          <pc:sldMk cId="2816774174" sldId="545"/>
        </pc:sldMkLst>
        <pc:spChg chg="add mod">
          <ac:chgData name="Juan Caballero" userId="62a79988-00cc-43b5-bc96-b6823df23423" providerId="ADAL" clId="{37227F00-C3BA-451E-B066-B6F491C33274}" dt="2019-10-25T10:25:12.706" v="1557" actId="207"/>
          <ac:spMkLst>
            <pc:docMk/>
            <pc:sldMk cId="2816774174" sldId="545"/>
            <ac:spMk id="2" creationId="{61928E90-E90E-469E-A976-6F8CB34B01E9}"/>
          </ac:spMkLst>
        </pc:spChg>
      </pc:sldChg>
      <pc:sldChg chg="add">
        <pc:chgData name="Juan Caballero" userId="62a79988-00cc-43b5-bc96-b6823df23423" providerId="ADAL" clId="{37227F00-C3BA-451E-B066-B6F491C33274}" dt="2019-10-25T10:25:17.396" v="1558"/>
        <pc:sldMkLst>
          <pc:docMk/>
          <pc:sldMk cId="452366258" sldId="546"/>
        </pc:sldMkLst>
      </pc:sldChg>
      <pc:sldChg chg="add">
        <pc:chgData name="Juan Caballero" userId="62a79988-00cc-43b5-bc96-b6823df23423" providerId="ADAL" clId="{37227F00-C3BA-451E-B066-B6F491C33274}" dt="2019-10-25T10:25:21.626" v="1559"/>
        <pc:sldMkLst>
          <pc:docMk/>
          <pc:sldMk cId="4076855703" sldId="547"/>
        </pc:sldMkLst>
      </pc:sldChg>
      <pc:sldChg chg="addSp delSp modSp add del">
        <pc:chgData name="Juan Caballero" userId="62a79988-00cc-43b5-bc96-b6823df23423" providerId="ADAL" clId="{37227F00-C3BA-451E-B066-B6F491C33274}" dt="2019-11-05T09:51:10.610" v="2171" actId="2696"/>
        <pc:sldMkLst>
          <pc:docMk/>
          <pc:sldMk cId="3901152602" sldId="548"/>
        </pc:sldMkLst>
        <pc:spChg chg="add mod">
          <ac:chgData name="Juan Caballero" userId="62a79988-00cc-43b5-bc96-b6823df23423" providerId="ADAL" clId="{37227F00-C3BA-451E-B066-B6F491C33274}" dt="2019-10-25T10:27:23.546" v="1610" actId="207"/>
          <ac:spMkLst>
            <pc:docMk/>
            <pc:sldMk cId="3901152602" sldId="548"/>
            <ac:spMk id="2" creationId="{CFAE4805-FF89-4A83-AF69-5606E1151C54}"/>
          </ac:spMkLst>
        </pc:spChg>
        <pc:spChg chg="add del">
          <ac:chgData name="Juan Caballero" userId="62a79988-00cc-43b5-bc96-b6823df23423" providerId="ADAL" clId="{37227F00-C3BA-451E-B066-B6F491C33274}" dt="2019-10-25T10:27:28.386" v="1612"/>
          <ac:spMkLst>
            <pc:docMk/>
            <pc:sldMk cId="3901152602" sldId="548"/>
            <ac:spMk id="3" creationId="{52A052D5-ED39-4859-8DB5-AA808D615E6F}"/>
          </ac:spMkLst>
        </pc:spChg>
        <pc:spChg chg="add">
          <ac:chgData name="Juan Caballero" userId="62a79988-00cc-43b5-bc96-b6823df23423" providerId="ADAL" clId="{37227F00-C3BA-451E-B066-B6F491C33274}" dt="2019-10-25T10:27:31.526" v="1613"/>
          <ac:spMkLst>
            <pc:docMk/>
            <pc:sldMk cId="3901152602" sldId="548"/>
            <ac:spMk id="4" creationId="{778E1CCD-CFC5-4E20-B5E6-48D6231B777C}"/>
          </ac:spMkLst>
        </pc:spChg>
      </pc:sldChg>
      <pc:sldChg chg="add del">
        <pc:chgData name="Juan Caballero" userId="62a79988-00cc-43b5-bc96-b6823df23423" providerId="ADAL" clId="{37227F00-C3BA-451E-B066-B6F491C33274}" dt="2019-10-25T10:33:18.335" v="1717" actId="2696"/>
        <pc:sldMkLst>
          <pc:docMk/>
          <pc:sldMk cId="3184402408" sldId="549"/>
        </pc:sldMkLst>
      </pc:sldChg>
      <pc:sldChg chg="addSp delSp modSp add ord delAnim modAnim">
        <pc:chgData name="Juan Caballero" userId="62a79988-00cc-43b5-bc96-b6823df23423" providerId="ADAL" clId="{37227F00-C3BA-451E-B066-B6F491C33274}" dt="2019-11-05T10:53:24.819" v="2776"/>
        <pc:sldMkLst>
          <pc:docMk/>
          <pc:sldMk cId="4206209219" sldId="550"/>
        </pc:sldMkLst>
        <pc:spChg chg="add del mod">
          <ac:chgData name="Juan Caballero" userId="62a79988-00cc-43b5-bc96-b6823df23423" providerId="ADAL" clId="{37227F00-C3BA-451E-B066-B6F491C33274}" dt="2019-11-05T10:51:33.683" v="2760" actId="478"/>
          <ac:spMkLst>
            <pc:docMk/>
            <pc:sldMk cId="4206209219" sldId="550"/>
            <ac:spMk id="2" creationId="{1B91B3A6-D1FA-4CED-92DA-9207D55BB3DC}"/>
          </ac:spMkLst>
        </pc:spChg>
        <pc:spChg chg="add del">
          <ac:chgData name="Juan Caballero" userId="62a79988-00cc-43b5-bc96-b6823df23423" providerId="ADAL" clId="{37227F00-C3BA-451E-B066-B6F491C33274}" dt="2019-10-25T10:29:43.315" v="1636" actId="478"/>
          <ac:spMkLst>
            <pc:docMk/>
            <pc:sldMk cId="4206209219" sldId="550"/>
            <ac:spMk id="2" creationId="{A13D6DF9-C2B4-4EB1-AE86-BDADBA6FCFD5}"/>
          </ac:spMkLst>
        </pc:spChg>
        <pc:spChg chg="add del">
          <ac:chgData name="Juan Caballero" userId="62a79988-00cc-43b5-bc96-b6823df23423" providerId="ADAL" clId="{37227F00-C3BA-451E-B066-B6F491C33274}" dt="2019-10-25T10:29:48.255" v="1639" actId="478"/>
          <ac:spMkLst>
            <pc:docMk/>
            <pc:sldMk cId="4206209219" sldId="550"/>
            <ac:spMk id="4" creationId="{CDD706C1-D100-42CE-BDF6-C3B477B2F2FA}"/>
          </ac:spMkLst>
        </pc:spChg>
        <pc:spChg chg="add del">
          <ac:chgData name="Juan Caballero" userId="62a79988-00cc-43b5-bc96-b6823df23423" providerId="ADAL" clId="{37227F00-C3BA-451E-B066-B6F491C33274}" dt="2019-10-25T10:29:45.075" v="1637" actId="478"/>
          <ac:spMkLst>
            <pc:docMk/>
            <pc:sldMk cId="4206209219" sldId="550"/>
            <ac:spMk id="5" creationId="{497407BE-3642-40E8-85A8-312B6737DE41}"/>
          </ac:spMkLst>
        </pc:spChg>
        <pc:spChg chg="mod">
          <ac:chgData name="Juan Caballero" userId="62a79988-00cc-43b5-bc96-b6823df23423" providerId="ADAL" clId="{37227F00-C3BA-451E-B066-B6F491C33274}" dt="2019-10-25T10:31:32.035" v="1660" actId="207"/>
          <ac:spMkLst>
            <pc:docMk/>
            <pc:sldMk cId="4206209219" sldId="550"/>
            <ac:spMk id="10" creationId="{CD012F03-F7C6-42C9-ACC7-B071B1F46908}"/>
          </ac:spMkLst>
        </pc:spChg>
        <pc:spChg chg="mod">
          <ac:chgData name="Juan Caballero" userId="62a79988-00cc-43b5-bc96-b6823df23423" providerId="ADAL" clId="{37227F00-C3BA-451E-B066-B6F491C33274}" dt="2019-10-25T10:30:25.335" v="1655" actId="207"/>
          <ac:spMkLst>
            <pc:docMk/>
            <pc:sldMk cId="4206209219" sldId="550"/>
            <ac:spMk id="11" creationId="{F0F666CF-A369-460E-901A-435BC5140F12}"/>
          </ac:spMkLst>
        </pc:spChg>
        <pc:spChg chg="mod">
          <ac:chgData name="Juan Caballero" userId="62a79988-00cc-43b5-bc96-b6823df23423" providerId="ADAL" clId="{37227F00-C3BA-451E-B066-B6F491C33274}" dt="2019-10-25T10:30:49.845" v="1658" actId="207"/>
          <ac:spMkLst>
            <pc:docMk/>
            <pc:sldMk cId="4206209219" sldId="550"/>
            <ac:spMk id="14" creationId="{498EAF55-6063-47B3-886C-15E47F335E23}"/>
          </ac:spMkLst>
        </pc:spChg>
        <pc:spChg chg="mod">
          <ac:chgData name="Juan Caballero" userId="62a79988-00cc-43b5-bc96-b6823df23423" providerId="ADAL" clId="{37227F00-C3BA-451E-B066-B6F491C33274}" dt="2019-10-25T10:31:32.035" v="1660" actId="207"/>
          <ac:spMkLst>
            <pc:docMk/>
            <pc:sldMk cId="4206209219" sldId="550"/>
            <ac:spMk id="15" creationId="{17188F0E-9C33-431B-8E23-07E48FD03BE8}"/>
          </ac:spMkLst>
        </pc:spChg>
        <pc:spChg chg="mod">
          <ac:chgData name="Juan Caballero" userId="62a79988-00cc-43b5-bc96-b6823df23423" providerId="ADAL" clId="{37227F00-C3BA-451E-B066-B6F491C33274}" dt="2019-10-25T10:31:32.035" v="1660" actId="207"/>
          <ac:spMkLst>
            <pc:docMk/>
            <pc:sldMk cId="4206209219" sldId="550"/>
            <ac:spMk id="16" creationId="{5224994B-A07E-4254-9D64-C399021C2A97}"/>
          </ac:spMkLst>
        </pc:spChg>
        <pc:spChg chg="mod">
          <ac:chgData name="Juan Caballero" userId="62a79988-00cc-43b5-bc96-b6823df23423" providerId="ADAL" clId="{37227F00-C3BA-451E-B066-B6F491C33274}" dt="2019-10-25T10:31:35.500" v="1661" actId="207"/>
          <ac:spMkLst>
            <pc:docMk/>
            <pc:sldMk cId="4206209219" sldId="550"/>
            <ac:spMk id="20" creationId="{EBEFDA3D-D0B4-485F-9F49-658F7E62A48A}"/>
          </ac:spMkLst>
        </pc:spChg>
        <pc:spChg chg="mod">
          <ac:chgData name="Juan Caballero" userId="62a79988-00cc-43b5-bc96-b6823df23423" providerId="ADAL" clId="{37227F00-C3BA-451E-B066-B6F491C33274}" dt="2019-10-25T10:30:32.205" v="1657" actId="207"/>
          <ac:spMkLst>
            <pc:docMk/>
            <pc:sldMk cId="4206209219" sldId="550"/>
            <ac:spMk id="21" creationId="{BAEAA06E-C884-48E6-957F-B3CE837BDDA2}"/>
          </ac:spMkLst>
        </pc:spChg>
        <pc:spChg chg="mod">
          <ac:chgData name="Juan Caballero" userId="62a79988-00cc-43b5-bc96-b6823df23423" providerId="ADAL" clId="{37227F00-C3BA-451E-B066-B6F491C33274}" dt="2019-10-25T10:31:01.107" v="1659" actId="207"/>
          <ac:spMkLst>
            <pc:docMk/>
            <pc:sldMk cId="4206209219" sldId="550"/>
            <ac:spMk id="24" creationId="{396058D4-AD9E-429E-BA80-D734D7C33800}"/>
          </ac:spMkLst>
        </pc:spChg>
        <pc:spChg chg="mod">
          <ac:chgData name="Juan Caballero" userId="62a79988-00cc-43b5-bc96-b6823df23423" providerId="ADAL" clId="{37227F00-C3BA-451E-B066-B6F491C33274}" dt="2019-10-25T10:31:35.500" v="1661" actId="207"/>
          <ac:spMkLst>
            <pc:docMk/>
            <pc:sldMk cId="4206209219" sldId="550"/>
            <ac:spMk id="25" creationId="{05BDC019-7CA4-4F96-A5CC-87CCB2C99E23}"/>
          </ac:spMkLst>
        </pc:spChg>
        <pc:spChg chg="mod">
          <ac:chgData name="Juan Caballero" userId="62a79988-00cc-43b5-bc96-b6823df23423" providerId="ADAL" clId="{37227F00-C3BA-451E-B066-B6F491C33274}" dt="2019-10-25T10:31:35.500" v="1661" actId="207"/>
          <ac:spMkLst>
            <pc:docMk/>
            <pc:sldMk cId="4206209219" sldId="550"/>
            <ac:spMk id="26" creationId="{AE1041DE-D5A6-484A-A4A3-1EF5E193A8C3}"/>
          </ac:spMkLst>
        </pc:spChg>
        <pc:spChg chg="add mod">
          <ac:chgData name="Juan Caballero" userId="62a79988-00cc-43b5-bc96-b6823df23423" providerId="ADAL" clId="{37227F00-C3BA-451E-B066-B6F491C33274}" dt="2019-10-25T10:31:46.015" v="1663" actId="2711"/>
          <ac:spMkLst>
            <pc:docMk/>
            <pc:sldMk cId="4206209219" sldId="550"/>
            <ac:spMk id="36" creationId="{D4D8E8F7-D7FD-4601-9A8B-D06AFF1AE2D9}"/>
          </ac:spMkLst>
        </pc:spChg>
        <pc:grpChg chg="add mod">
          <ac:chgData name="Juan Caballero" userId="62a79988-00cc-43b5-bc96-b6823df23423" providerId="ADAL" clId="{37227F00-C3BA-451E-B066-B6F491C33274}" dt="2019-10-25T10:31:32.035" v="1660" actId="207"/>
          <ac:grpSpMkLst>
            <pc:docMk/>
            <pc:sldMk cId="4206209219" sldId="550"/>
            <ac:grpSpMk id="8" creationId="{FE56AA46-FFA7-4D7F-962F-B3264C26DF1B}"/>
          </ac:grpSpMkLst>
        </pc:grpChg>
        <pc:grpChg chg="mod">
          <ac:chgData name="Juan Caballero" userId="62a79988-00cc-43b5-bc96-b6823df23423" providerId="ADAL" clId="{37227F00-C3BA-451E-B066-B6F491C33274}" dt="2019-10-25T10:31:32.035" v="1660" actId="207"/>
          <ac:grpSpMkLst>
            <pc:docMk/>
            <pc:sldMk cId="4206209219" sldId="550"/>
            <ac:grpSpMk id="9" creationId="{A9A6DF75-D4FD-454B-82DE-8A60B6E5D5E4}"/>
          </ac:grpSpMkLst>
        </pc:grpChg>
        <pc:grpChg chg="add mod">
          <ac:chgData name="Juan Caballero" userId="62a79988-00cc-43b5-bc96-b6823df23423" providerId="ADAL" clId="{37227F00-C3BA-451E-B066-B6F491C33274}" dt="2019-10-25T10:31:35.500" v="1661" actId="207"/>
          <ac:grpSpMkLst>
            <pc:docMk/>
            <pc:sldMk cId="4206209219" sldId="550"/>
            <ac:grpSpMk id="18" creationId="{3463CB87-388C-4F54-A96E-27F84961334B}"/>
          </ac:grpSpMkLst>
        </pc:grpChg>
        <pc:grpChg chg="mod">
          <ac:chgData name="Juan Caballero" userId="62a79988-00cc-43b5-bc96-b6823df23423" providerId="ADAL" clId="{37227F00-C3BA-451E-B066-B6F491C33274}" dt="2019-10-25T10:31:35.500" v="1661" actId="207"/>
          <ac:grpSpMkLst>
            <pc:docMk/>
            <pc:sldMk cId="4206209219" sldId="550"/>
            <ac:grpSpMk id="19" creationId="{C6E6DC2E-0D1F-4904-8EC4-94CECFCC6F60}"/>
          </ac:grpSpMkLst>
        </pc:grpChg>
        <pc:grpChg chg="add mod">
          <ac:chgData name="Juan Caballero" userId="62a79988-00cc-43b5-bc96-b6823df23423" providerId="ADAL" clId="{37227F00-C3BA-451E-B066-B6F491C33274}" dt="2019-10-25T10:29:53.775" v="1650" actId="1036"/>
          <ac:grpSpMkLst>
            <pc:docMk/>
            <pc:sldMk cId="4206209219" sldId="550"/>
            <ac:grpSpMk id="27" creationId="{D6D722A6-3A31-41A5-89A7-198F1C598954}"/>
          </ac:grpSpMkLst>
        </pc:grpChg>
        <pc:picChg chg="add del">
          <ac:chgData name="Juan Caballero" userId="62a79988-00cc-43b5-bc96-b6823df23423" providerId="ADAL" clId="{37227F00-C3BA-451E-B066-B6F491C33274}" dt="2019-10-25T10:29:46.035" v="1638" actId="478"/>
          <ac:picMkLst>
            <pc:docMk/>
            <pc:sldMk cId="4206209219" sldId="550"/>
            <ac:picMk id="3" creationId="{50B323D2-4949-4448-A5BC-5BFFFD1711F8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6" creationId="{8D69E2B2-E8F6-4CAB-9BC7-0BF7BEB67CD6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7" creationId="{5C8E1C98-2C4B-48D8-BDB9-D9CAE427C489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17" creationId="{F866C2EA-7051-42EB-9857-01747765FFF1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37" creationId="{07024CDC-E512-42FB-94A8-8C5E53CDE284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38" creationId="{424DB625-E63F-4F76-8800-5F1DFAC7A428}"/>
          </ac:picMkLst>
        </pc:picChg>
        <pc:picChg chg="add mod">
          <ac:chgData name="Juan Caballero" userId="62a79988-00cc-43b5-bc96-b6823df23423" providerId="ADAL" clId="{37227F00-C3BA-451E-B066-B6F491C33274}" dt="2019-10-25T10:29:53.775" v="1650" actId="1036"/>
          <ac:picMkLst>
            <pc:docMk/>
            <pc:sldMk cId="4206209219" sldId="550"/>
            <ac:picMk id="39" creationId="{0138BEF2-035C-4CF3-A0E5-73A33788AE05}"/>
          </ac:picMkLst>
        </pc:picChg>
      </pc:sldChg>
      <pc:sldChg chg="add">
        <pc:chgData name="Juan Caballero" userId="62a79988-00cc-43b5-bc96-b6823df23423" providerId="ADAL" clId="{37227F00-C3BA-451E-B066-B6F491C33274}" dt="2019-10-25T10:34:01.965" v="1718"/>
        <pc:sldMkLst>
          <pc:docMk/>
          <pc:sldMk cId="409303010" sldId="551"/>
        </pc:sldMkLst>
      </pc:sldChg>
      <pc:sldChg chg="addSp add del">
        <pc:chgData name="Juan Caballero" userId="62a79988-00cc-43b5-bc96-b6823df23423" providerId="ADAL" clId="{37227F00-C3BA-451E-B066-B6F491C33274}" dt="2019-11-05T12:23:44.825" v="4682" actId="2696"/>
        <pc:sldMkLst>
          <pc:docMk/>
          <pc:sldMk cId="1351436668" sldId="552"/>
        </pc:sldMkLst>
        <pc:spChg chg="add">
          <ac:chgData name="Juan Caballero" userId="62a79988-00cc-43b5-bc96-b6823df23423" providerId="ADAL" clId="{37227F00-C3BA-451E-B066-B6F491C33274}" dt="2019-11-05T07:36:35.721" v="1871"/>
          <ac:spMkLst>
            <pc:docMk/>
            <pc:sldMk cId="1351436668" sldId="552"/>
            <ac:spMk id="3" creationId="{BD0A40BE-0415-481D-96B6-9B9D47322B0E}"/>
          </ac:spMkLst>
        </pc:spChg>
        <pc:picChg chg="add">
          <ac:chgData name="Juan Caballero" userId="62a79988-00cc-43b5-bc96-b6823df23423" providerId="ADAL" clId="{37227F00-C3BA-451E-B066-B6F491C33274}" dt="2019-10-28T13:43:44.206" v="1781"/>
          <ac:picMkLst>
            <pc:docMk/>
            <pc:sldMk cId="1351436668" sldId="552"/>
            <ac:picMk id="2" creationId="{3CB36BD2-1521-4891-88DF-0D9E902FC72F}"/>
          </ac:picMkLst>
        </pc:picChg>
      </pc:sldChg>
      <pc:sldChg chg="add del">
        <pc:chgData name="Juan Caballero" userId="62a79988-00cc-43b5-bc96-b6823df23423" providerId="ADAL" clId="{37227F00-C3BA-451E-B066-B6F491C33274}" dt="2019-11-05T12:25:23.888" v="4699" actId="2696"/>
        <pc:sldMkLst>
          <pc:docMk/>
          <pc:sldMk cId="206527076" sldId="553"/>
        </pc:sldMkLst>
      </pc:sldChg>
      <pc:sldChg chg="addSp modSp add del ord">
        <pc:chgData name="Juan Caballero" userId="62a79988-00cc-43b5-bc96-b6823df23423" providerId="ADAL" clId="{37227F00-C3BA-451E-B066-B6F491C33274}" dt="2019-11-05T10:26:47.249" v="2629" actId="2696"/>
        <pc:sldMkLst>
          <pc:docMk/>
          <pc:sldMk cId="515336490" sldId="553"/>
        </pc:sldMkLst>
        <pc:spChg chg="add mod">
          <ac:chgData name="Juan Caballero" userId="62a79988-00cc-43b5-bc96-b6823df23423" providerId="ADAL" clId="{37227F00-C3BA-451E-B066-B6F491C33274}" dt="2019-10-29T11:19:23.969" v="1811" actId="20577"/>
          <ac:spMkLst>
            <pc:docMk/>
            <pc:sldMk cId="515336490" sldId="553"/>
            <ac:spMk id="2" creationId="{4F24D1BF-C831-4939-BB7C-9633D41310F6}"/>
          </ac:spMkLst>
        </pc:spChg>
        <pc:picChg chg="add">
          <ac:chgData name="Juan Caballero" userId="62a79988-00cc-43b5-bc96-b6823df23423" providerId="ADAL" clId="{37227F00-C3BA-451E-B066-B6F491C33274}" dt="2019-10-29T11:18:57.278" v="1789"/>
          <ac:picMkLst>
            <pc:docMk/>
            <pc:sldMk cId="515336490" sldId="553"/>
            <ac:picMk id="3" creationId="{5F698B95-F254-4CFF-B5CA-1178DC8903F1}"/>
          </ac:picMkLst>
        </pc:picChg>
        <pc:picChg chg="add">
          <ac:chgData name="Juan Caballero" userId="62a79988-00cc-43b5-bc96-b6823df23423" providerId="ADAL" clId="{37227F00-C3BA-451E-B066-B6F491C33274}" dt="2019-10-29T11:19:02.780" v="1791"/>
          <ac:picMkLst>
            <pc:docMk/>
            <pc:sldMk cId="515336490" sldId="553"/>
            <ac:picMk id="4" creationId="{9BD5E808-786F-437D-93D9-313128A5AB53}"/>
          </ac:picMkLst>
        </pc:picChg>
        <pc:picChg chg="add">
          <ac:chgData name="Juan Caballero" userId="62a79988-00cc-43b5-bc96-b6823df23423" providerId="ADAL" clId="{37227F00-C3BA-451E-B066-B6F491C33274}" dt="2019-10-29T10:59:38.053" v="1784"/>
          <ac:picMkLst>
            <pc:docMk/>
            <pc:sldMk cId="515336490" sldId="553"/>
            <ac:picMk id="1026" creationId="{5AF63885-14FE-4731-B5FE-CCBE8D22EF21}"/>
          </ac:picMkLst>
        </pc:picChg>
      </pc:sldChg>
      <pc:sldChg chg="modSp add">
        <pc:chgData name="Juan Caballero" userId="62a79988-00cc-43b5-bc96-b6823df23423" providerId="ADAL" clId="{37227F00-C3BA-451E-B066-B6F491C33274}" dt="2019-11-05T16:49:13.819" v="7040" actId="113"/>
        <pc:sldMkLst>
          <pc:docMk/>
          <pc:sldMk cId="767225963" sldId="554"/>
        </pc:sldMkLst>
        <pc:graphicFrameChg chg="mod">
          <ac:chgData name="Juan Caballero" userId="62a79988-00cc-43b5-bc96-b6823df23423" providerId="ADAL" clId="{37227F00-C3BA-451E-B066-B6F491C33274}" dt="2019-11-05T16:49:13.819" v="7040" actId="113"/>
          <ac:graphicFrameMkLst>
            <pc:docMk/>
            <pc:sldMk cId="767225963" sldId="554"/>
            <ac:graphicFrameMk id="6" creationId="{00000000-0000-0000-0000-000000000000}"/>
          </ac:graphicFrameMkLst>
        </pc:graphicFrameChg>
      </pc:sldChg>
      <pc:sldChg chg="addSp delSp add del">
        <pc:chgData name="Juan Caballero" userId="62a79988-00cc-43b5-bc96-b6823df23423" providerId="ADAL" clId="{37227F00-C3BA-451E-B066-B6F491C33274}" dt="2019-11-05T07:31:24.648" v="1814" actId="2696"/>
        <pc:sldMkLst>
          <pc:docMk/>
          <pc:sldMk cId="3045050015" sldId="554"/>
        </pc:sldMkLst>
        <pc:picChg chg="add del">
          <ac:chgData name="Juan Caballero" userId="62a79988-00cc-43b5-bc96-b6823df23423" providerId="ADAL" clId="{37227F00-C3BA-451E-B066-B6F491C33274}" dt="2019-10-29T11:18:55.896" v="1788"/>
          <ac:picMkLst>
            <pc:docMk/>
            <pc:sldMk cId="3045050015" sldId="554"/>
            <ac:picMk id="2050" creationId="{F6F4F2BA-CE46-46EF-B461-964BF14A8D49}"/>
          </ac:picMkLst>
        </pc:picChg>
      </pc:sldChg>
      <pc:sldChg chg="addSp delSp modSp add del">
        <pc:chgData name="Juan Caballero" userId="62a79988-00cc-43b5-bc96-b6823df23423" providerId="ADAL" clId="{37227F00-C3BA-451E-B066-B6F491C33274}" dt="2019-11-05T12:05:48.505" v="4453" actId="2696"/>
        <pc:sldMkLst>
          <pc:docMk/>
          <pc:sldMk cId="3685183457" sldId="554"/>
        </pc:sldMkLst>
        <pc:picChg chg="add del mod modCrop">
          <ac:chgData name="Juan Caballero" userId="62a79988-00cc-43b5-bc96-b6823df23423" providerId="ADAL" clId="{37227F00-C3BA-451E-B066-B6F491C33274}" dt="2019-11-05T12:04:43.678" v="4440"/>
          <ac:picMkLst>
            <pc:docMk/>
            <pc:sldMk cId="3685183457" sldId="554"/>
            <ac:picMk id="2" creationId="{A551E5CA-2A5C-469A-89E7-2A5B429E8C0D}"/>
          </ac:picMkLst>
        </pc:picChg>
      </pc:sldChg>
      <pc:sldChg chg="addSp delSp modSp add modAnim">
        <pc:chgData name="Juan Caballero" userId="62a79988-00cc-43b5-bc96-b6823df23423" providerId="ADAL" clId="{37227F00-C3BA-451E-B066-B6F491C33274}" dt="2019-11-05T08:27:42.081" v="1949"/>
        <pc:sldMkLst>
          <pc:docMk/>
          <pc:sldMk cId="1027095721" sldId="555"/>
        </pc:sldMkLst>
        <pc:spChg chg="mod">
          <ac:chgData name="Juan Caballero" userId="62a79988-00cc-43b5-bc96-b6823df23423" providerId="ADAL" clId="{37227F00-C3BA-451E-B066-B6F491C33274}" dt="2019-11-05T08:22:38.742" v="1938"/>
          <ac:spMkLst>
            <pc:docMk/>
            <pc:sldMk cId="1027095721" sldId="555"/>
            <ac:spMk id="3" creationId="{4CC5EC85-D52A-4C81-9E1D-FE8BC1193F81}"/>
          </ac:spMkLst>
        </pc:spChg>
        <pc:spChg chg="mod">
          <ac:chgData name="Juan Caballero" userId="62a79988-00cc-43b5-bc96-b6823df23423" providerId="ADAL" clId="{37227F00-C3BA-451E-B066-B6F491C33274}" dt="2019-11-05T08:22:11.536" v="1933"/>
          <ac:spMkLst>
            <pc:docMk/>
            <pc:sldMk cId="1027095721" sldId="555"/>
            <ac:spMk id="4" creationId="{B21FADB1-7F99-4FD2-8CC6-77643FEC188F}"/>
          </ac:spMkLst>
        </pc:spChg>
        <pc:picChg chg="add">
          <ac:chgData name="Juan Caballero" userId="62a79988-00cc-43b5-bc96-b6823df23423" providerId="ADAL" clId="{37227F00-C3BA-451E-B066-B6F491C33274}" dt="2019-11-05T08:27:42.081" v="1949"/>
          <ac:picMkLst>
            <pc:docMk/>
            <pc:sldMk cId="1027095721" sldId="555"/>
            <ac:picMk id="7" creationId="{06ACACB4-C3E7-4E06-B771-3363AF0C7526}"/>
          </ac:picMkLst>
        </pc:picChg>
        <pc:picChg chg="del">
          <ac:chgData name="Juan Caballero" userId="62a79988-00cc-43b5-bc96-b6823df23423" providerId="ADAL" clId="{37227F00-C3BA-451E-B066-B6F491C33274}" dt="2019-11-05T08:27:32.274" v="1948" actId="478"/>
          <ac:picMkLst>
            <pc:docMk/>
            <pc:sldMk cId="1027095721" sldId="555"/>
            <ac:picMk id="2050" creationId="{3495E8FD-F301-42B7-BE2C-8160EEC553B2}"/>
          </ac:picMkLst>
        </pc:picChg>
      </pc:sldChg>
      <pc:sldChg chg="addSp delSp add del">
        <pc:chgData name="Juan Caballero" userId="62a79988-00cc-43b5-bc96-b6823df23423" providerId="ADAL" clId="{37227F00-C3BA-451E-B066-B6F491C33274}" dt="2019-11-05T07:31:25.534" v="1815" actId="2696"/>
        <pc:sldMkLst>
          <pc:docMk/>
          <pc:sldMk cId="1937625855" sldId="555"/>
        </pc:sldMkLst>
        <pc:picChg chg="add del">
          <ac:chgData name="Juan Caballero" userId="62a79988-00cc-43b5-bc96-b6823df23423" providerId="ADAL" clId="{37227F00-C3BA-451E-B066-B6F491C33274}" dt="2019-10-29T11:19:01.009" v="1790"/>
          <ac:picMkLst>
            <pc:docMk/>
            <pc:sldMk cId="1937625855" sldId="555"/>
            <ac:picMk id="3074" creationId="{A55C64F3-27FD-4533-BE75-3C593C55885E}"/>
          </ac:picMkLst>
        </pc:picChg>
      </pc:sldChg>
      <pc:sldChg chg="addSp delSp modSp add modAnim">
        <pc:chgData name="Juan Caballero" userId="62a79988-00cc-43b5-bc96-b6823df23423" providerId="ADAL" clId="{37227F00-C3BA-451E-B066-B6F491C33274}" dt="2019-11-05T08:27:44.280" v="1950"/>
        <pc:sldMkLst>
          <pc:docMk/>
          <pc:sldMk cId="2841446246" sldId="556"/>
        </pc:sldMkLst>
        <pc:spChg chg="mod">
          <ac:chgData name="Juan Caballero" userId="62a79988-00cc-43b5-bc96-b6823df23423" providerId="ADAL" clId="{37227F00-C3BA-451E-B066-B6F491C33274}" dt="2019-11-05T08:23:20.845" v="1946" actId="20577"/>
          <ac:spMkLst>
            <pc:docMk/>
            <pc:sldMk cId="2841446246" sldId="556"/>
            <ac:spMk id="3" creationId="{4CC5EC85-D52A-4C81-9E1D-FE8BC1193F81}"/>
          </ac:spMkLst>
        </pc:spChg>
        <pc:spChg chg="mod">
          <ac:chgData name="Juan Caballero" userId="62a79988-00cc-43b5-bc96-b6823df23423" providerId="ADAL" clId="{37227F00-C3BA-451E-B066-B6F491C33274}" dt="2019-11-05T08:23:07.207" v="1942"/>
          <ac:spMkLst>
            <pc:docMk/>
            <pc:sldMk cId="2841446246" sldId="556"/>
            <ac:spMk id="4" creationId="{B21FADB1-7F99-4FD2-8CC6-77643FEC188F}"/>
          </ac:spMkLst>
        </pc:spChg>
        <pc:picChg chg="add">
          <ac:chgData name="Juan Caballero" userId="62a79988-00cc-43b5-bc96-b6823df23423" providerId="ADAL" clId="{37227F00-C3BA-451E-B066-B6F491C33274}" dt="2019-11-05T08:27:44.280" v="1950"/>
          <ac:picMkLst>
            <pc:docMk/>
            <pc:sldMk cId="2841446246" sldId="556"/>
            <ac:picMk id="7" creationId="{D7AA35C0-904A-4482-861A-39C30D990E6B}"/>
          </ac:picMkLst>
        </pc:picChg>
        <pc:picChg chg="del">
          <ac:chgData name="Juan Caballero" userId="62a79988-00cc-43b5-bc96-b6823df23423" providerId="ADAL" clId="{37227F00-C3BA-451E-B066-B6F491C33274}" dt="2019-11-05T08:27:28.193" v="1947" actId="478"/>
          <ac:picMkLst>
            <pc:docMk/>
            <pc:sldMk cId="2841446246" sldId="556"/>
            <ac:picMk id="2050" creationId="{3495E8FD-F301-42B7-BE2C-8160EEC553B2}"/>
          </ac:picMkLst>
        </pc:picChg>
      </pc:sldChg>
      <pc:sldChg chg="delSp modSp add ord delAnim modAnim">
        <pc:chgData name="Juan Caballero" userId="62a79988-00cc-43b5-bc96-b6823df23423" providerId="ADAL" clId="{37227F00-C3BA-451E-B066-B6F491C33274}" dt="2019-11-05T12:25:33.474" v="4700"/>
        <pc:sldMkLst>
          <pc:docMk/>
          <pc:sldMk cId="3578108768" sldId="557"/>
        </pc:sldMkLst>
        <pc:spChg chg="mod">
          <ac:chgData name="Juan Caballero" userId="62a79988-00cc-43b5-bc96-b6823df23423" providerId="ADAL" clId="{37227F00-C3BA-451E-B066-B6F491C33274}" dt="2019-11-05T08:30:23.848" v="1988" actId="20577"/>
          <ac:spMkLst>
            <pc:docMk/>
            <pc:sldMk cId="3578108768" sldId="557"/>
            <ac:spMk id="2" creationId="{74B5983D-93E9-4007-BC93-A8497BCB8D42}"/>
          </ac:spMkLst>
        </pc:spChg>
        <pc:spChg chg="mod">
          <ac:chgData name="Juan Caballero" userId="62a79988-00cc-43b5-bc96-b6823df23423" providerId="ADAL" clId="{37227F00-C3BA-451E-B066-B6F491C33274}" dt="2019-11-05T08:29:41.224" v="1971" actId="20577"/>
          <ac:spMkLst>
            <pc:docMk/>
            <pc:sldMk cId="3578108768" sldId="557"/>
            <ac:spMk id="3" creationId="{E4B03D37-CF15-46C0-A74C-B106A0C6FB1A}"/>
          </ac:spMkLst>
        </pc:spChg>
        <pc:picChg chg="mod">
          <ac:chgData name="Juan Caballero" userId="62a79988-00cc-43b5-bc96-b6823df23423" providerId="ADAL" clId="{37227F00-C3BA-451E-B066-B6F491C33274}" dt="2019-11-05T08:29:49.813" v="1973" actId="1076"/>
          <ac:picMkLst>
            <pc:docMk/>
            <pc:sldMk cId="3578108768" sldId="557"/>
            <ac:picMk id="8" creationId="{67F25E1E-20C6-4327-ABFF-DFFC898366D8}"/>
          </ac:picMkLst>
        </pc:picChg>
        <pc:picChg chg="del">
          <ac:chgData name="Juan Caballero" userId="62a79988-00cc-43b5-bc96-b6823df23423" providerId="ADAL" clId="{37227F00-C3BA-451E-B066-B6F491C33274}" dt="2019-11-05T08:29:44.330" v="1972" actId="478"/>
          <ac:picMkLst>
            <pc:docMk/>
            <pc:sldMk cId="3578108768" sldId="557"/>
            <ac:picMk id="15" creationId="{21CF286A-77CA-41BA-BC32-1AEA207D144A}"/>
          </ac:picMkLst>
        </pc:picChg>
      </pc:sldChg>
      <pc:sldChg chg="addSp delSp modSp add del ord">
        <pc:chgData name="Juan Caballero" userId="62a79988-00cc-43b5-bc96-b6823df23423" providerId="ADAL" clId="{37227F00-C3BA-451E-B066-B6F491C33274}" dt="2019-11-05T17:01:24.002" v="7118" actId="2696"/>
        <pc:sldMkLst>
          <pc:docMk/>
          <pc:sldMk cId="2456611969" sldId="558"/>
        </pc:sldMkLst>
        <pc:picChg chg="add del mod">
          <ac:chgData name="Juan Caballero" userId="62a79988-00cc-43b5-bc96-b6823df23423" providerId="ADAL" clId="{37227F00-C3BA-451E-B066-B6F491C33274}" dt="2019-11-05T09:28:13.114" v="2149" actId="478"/>
          <ac:picMkLst>
            <pc:docMk/>
            <pc:sldMk cId="2456611969" sldId="558"/>
            <ac:picMk id="3" creationId="{D46E5D13-4452-4BF5-AC88-94CFE18EA923}"/>
          </ac:picMkLst>
        </pc:picChg>
        <pc:picChg chg="add del mod">
          <ac:chgData name="Juan Caballero" userId="62a79988-00cc-43b5-bc96-b6823df23423" providerId="ADAL" clId="{37227F00-C3BA-451E-B066-B6F491C33274}" dt="2019-11-05T10:07:35.143" v="2284"/>
          <ac:picMkLst>
            <pc:docMk/>
            <pc:sldMk cId="2456611969" sldId="558"/>
            <ac:picMk id="5" creationId="{21C29CCE-C4AF-4B4C-BC3F-7754C4938FC8}"/>
          </ac:picMkLst>
        </pc:picChg>
        <pc:picChg chg="add del mod">
          <ac:chgData name="Juan Caballero" userId="62a79988-00cc-43b5-bc96-b6823df23423" providerId="ADAL" clId="{37227F00-C3BA-451E-B066-B6F491C33274}" dt="2019-11-05T09:56:21.761" v="2215"/>
          <ac:picMkLst>
            <pc:docMk/>
            <pc:sldMk cId="2456611969" sldId="558"/>
            <ac:picMk id="7" creationId="{106A2E58-961C-4381-BBEE-3B469E5D7C9D}"/>
          </ac:picMkLst>
        </pc:picChg>
        <pc:picChg chg="add del mod">
          <ac:chgData name="Juan Caballero" userId="62a79988-00cc-43b5-bc96-b6823df23423" providerId="ADAL" clId="{37227F00-C3BA-451E-B066-B6F491C33274}" dt="2019-11-05T09:56:21.761" v="2215"/>
          <ac:picMkLst>
            <pc:docMk/>
            <pc:sldMk cId="2456611969" sldId="558"/>
            <ac:picMk id="9" creationId="{B471C1FB-3CBA-49D9-8EF0-B558511A7D01}"/>
          </ac:picMkLst>
        </pc:picChg>
        <pc:picChg chg="add del mod">
          <ac:chgData name="Juan Caballero" userId="62a79988-00cc-43b5-bc96-b6823df23423" providerId="ADAL" clId="{37227F00-C3BA-451E-B066-B6F491C33274}" dt="2019-11-05T09:56:21.761" v="2215"/>
          <ac:picMkLst>
            <pc:docMk/>
            <pc:sldMk cId="2456611969" sldId="558"/>
            <ac:picMk id="11" creationId="{528BF69C-8413-44C0-8085-38876001685D}"/>
          </ac:picMkLst>
        </pc:picChg>
        <pc:picChg chg="add del mod">
          <ac:chgData name="Juan Caballero" userId="62a79988-00cc-43b5-bc96-b6823df23423" providerId="ADAL" clId="{37227F00-C3BA-451E-B066-B6F491C33274}" dt="2019-11-05T09:56:05.425" v="2208"/>
          <ac:picMkLst>
            <pc:docMk/>
            <pc:sldMk cId="2456611969" sldId="558"/>
            <ac:picMk id="13" creationId="{33B7DF67-3046-496C-9EAD-D7D24C314974}"/>
          </ac:picMkLst>
        </pc:picChg>
        <pc:picChg chg="add del mod">
          <ac:chgData name="Juan Caballero" userId="62a79988-00cc-43b5-bc96-b6823df23423" providerId="ADAL" clId="{37227F00-C3BA-451E-B066-B6F491C33274}" dt="2019-11-05T09:55:58.520" v="2205"/>
          <ac:picMkLst>
            <pc:docMk/>
            <pc:sldMk cId="2456611969" sldId="558"/>
            <ac:picMk id="15" creationId="{43825ED1-3422-4421-88AD-10EA5216A829}"/>
          </ac:picMkLst>
        </pc:picChg>
        <pc:picChg chg="add del mod">
          <ac:chgData name="Juan Caballero" userId="62a79988-00cc-43b5-bc96-b6823df23423" providerId="ADAL" clId="{37227F00-C3BA-451E-B066-B6F491C33274}" dt="2019-11-05T09:55:45.735" v="2198"/>
          <ac:picMkLst>
            <pc:docMk/>
            <pc:sldMk cId="2456611969" sldId="558"/>
            <ac:picMk id="17" creationId="{9A113260-8A70-46AF-9F2E-94B1498A6B7B}"/>
          </ac:picMkLst>
        </pc:picChg>
        <pc:picChg chg="add del mod">
          <ac:chgData name="Juan Caballero" userId="62a79988-00cc-43b5-bc96-b6823df23423" providerId="ADAL" clId="{37227F00-C3BA-451E-B066-B6F491C33274}" dt="2019-11-05T09:55:37.110" v="2194"/>
          <ac:picMkLst>
            <pc:docMk/>
            <pc:sldMk cId="2456611969" sldId="558"/>
            <ac:picMk id="19" creationId="{B20C6717-19D3-4418-A308-6EC505727BFB}"/>
          </ac:picMkLst>
        </pc:picChg>
        <pc:picChg chg="add del mod">
          <ac:chgData name="Juan Caballero" userId="62a79988-00cc-43b5-bc96-b6823df23423" providerId="ADAL" clId="{37227F00-C3BA-451E-B066-B6F491C33274}" dt="2019-11-05T09:55:16.175" v="2184"/>
          <ac:picMkLst>
            <pc:docMk/>
            <pc:sldMk cId="2456611969" sldId="558"/>
            <ac:picMk id="21" creationId="{A41E9768-4B33-4B5B-ACA6-1FB74FB31639}"/>
          </ac:picMkLst>
        </pc:picChg>
        <pc:picChg chg="add del mod">
          <ac:chgData name="Juan Caballero" userId="62a79988-00cc-43b5-bc96-b6823df23423" providerId="ADAL" clId="{37227F00-C3BA-451E-B066-B6F491C33274}" dt="2019-11-05T09:55:27.857" v="2189"/>
          <ac:picMkLst>
            <pc:docMk/>
            <pc:sldMk cId="2456611969" sldId="558"/>
            <ac:picMk id="23" creationId="{9C147049-5B8B-494D-BC7B-21CE605C14D1}"/>
          </ac:picMkLst>
        </pc:picChg>
        <pc:picChg chg="add del mod">
          <ac:chgData name="Juan Caballero" userId="62a79988-00cc-43b5-bc96-b6823df23423" providerId="ADAL" clId="{37227F00-C3BA-451E-B066-B6F491C33274}" dt="2019-11-05T09:55:27.857" v="2189"/>
          <ac:picMkLst>
            <pc:docMk/>
            <pc:sldMk cId="2456611969" sldId="558"/>
            <ac:picMk id="25" creationId="{8D45E1C6-CE07-4742-A6E8-0277CA87B3DF}"/>
          </ac:picMkLst>
        </pc:picChg>
        <pc:picChg chg="add del mod">
          <ac:chgData name="Juan Caballero" userId="62a79988-00cc-43b5-bc96-b6823df23423" providerId="ADAL" clId="{37227F00-C3BA-451E-B066-B6F491C33274}" dt="2019-11-05T09:55:16.175" v="2184"/>
          <ac:picMkLst>
            <pc:docMk/>
            <pc:sldMk cId="2456611969" sldId="558"/>
            <ac:picMk id="27" creationId="{2964CED3-32B7-4470-B7E3-99686F8221B0}"/>
          </ac:picMkLst>
        </pc:picChg>
        <pc:picChg chg="add del mod">
          <ac:chgData name="Juan Caballero" userId="62a79988-00cc-43b5-bc96-b6823df23423" providerId="ADAL" clId="{37227F00-C3BA-451E-B066-B6F491C33274}" dt="2019-11-05T09:54:02.451" v="2182"/>
          <ac:picMkLst>
            <pc:docMk/>
            <pc:sldMk cId="2456611969" sldId="558"/>
            <ac:picMk id="29" creationId="{80E0968B-3B62-4DBB-8CF2-4323D20AF6AE}"/>
          </ac:picMkLst>
        </pc:picChg>
        <pc:picChg chg="add del mod">
          <ac:chgData name="Juan Caballero" userId="62a79988-00cc-43b5-bc96-b6823df23423" providerId="ADAL" clId="{37227F00-C3BA-451E-B066-B6F491C33274}" dt="2019-11-05T09:54:02.451" v="2182"/>
          <ac:picMkLst>
            <pc:docMk/>
            <pc:sldMk cId="2456611969" sldId="558"/>
            <ac:picMk id="31" creationId="{11B6F520-4DFD-4233-BA8C-E8698444ECEA}"/>
          </ac:picMkLst>
        </pc:picChg>
        <pc:picChg chg="add del mod">
          <ac:chgData name="Juan Caballero" userId="62a79988-00cc-43b5-bc96-b6823df23423" providerId="ADAL" clId="{37227F00-C3BA-451E-B066-B6F491C33274}" dt="2019-11-05T09:54:02.451" v="2182"/>
          <ac:picMkLst>
            <pc:docMk/>
            <pc:sldMk cId="2456611969" sldId="558"/>
            <ac:picMk id="33" creationId="{D5FBB615-D3B1-4BFC-A91F-A983B4B13F78}"/>
          </ac:picMkLst>
        </pc:picChg>
      </pc:sldChg>
      <pc:sldChg chg="delSp add modTransition">
        <pc:chgData name="Juan Caballero" userId="62a79988-00cc-43b5-bc96-b6823df23423" providerId="ADAL" clId="{37227F00-C3BA-451E-B066-B6F491C33274}" dt="2019-11-05T10:15:48.472" v="2445"/>
        <pc:sldMkLst>
          <pc:docMk/>
          <pc:sldMk cId="2834913132" sldId="559"/>
        </pc:sldMkLst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4" creationId="{893DF130-15FF-4AFB-9DD6-E779A77B14EB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5" creationId="{9C228886-0E45-4957-B791-0085C29097DE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6" creationId="{806FFB6A-2505-492D-8B0D-8F2383A7156F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8" creationId="{B971BE58-DB6E-48DE-87B7-2A36F812ADA5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9" creationId="{C8193871-71C8-4CA1-9306-CF4048800C56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0" creationId="{967A0D2A-EED4-45F8-AA16-6930478FA669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1" creationId="{A39F3B34-803D-4741-AC55-ED72422534F4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2" creationId="{E8DEFCE1-A1F7-4770-94CF-8A83FC22F0C8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4" creationId="{B9289D1B-545B-4D85-A888-04533BD46B6B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5" creationId="{B773E946-CA7B-4CED-BA61-252FC63F918D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6" creationId="{418126A9-9153-40E6-B12C-461E65EA8A4B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7" creationId="{5D243B05-3B28-42C6-BB86-752C3F4D7959}"/>
          </ac:picMkLst>
        </pc:picChg>
        <pc:picChg chg="del">
          <ac:chgData name="Juan Caballero" userId="62a79988-00cc-43b5-bc96-b6823df23423" providerId="ADAL" clId="{37227F00-C3BA-451E-B066-B6F491C33274}" dt="2019-11-05T09:25:37.200" v="2145" actId="478"/>
          <ac:picMkLst>
            <pc:docMk/>
            <pc:sldMk cId="2834913132" sldId="559"/>
            <ac:picMk id="18" creationId="{0506AB8B-FC9F-40D8-A7B3-E2862223A56A}"/>
          </ac:picMkLst>
        </pc:picChg>
      </pc:sldChg>
      <pc:sldChg chg="addSp modSp add modTransition modAnim">
        <pc:chgData name="Juan Caballero" userId="62a79988-00cc-43b5-bc96-b6823df23423" providerId="ADAL" clId="{37227F00-C3BA-451E-B066-B6F491C33274}" dt="2019-11-05T17:01:12.137" v="7117"/>
        <pc:sldMkLst>
          <pc:docMk/>
          <pc:sldMk cId="4256057840" sldId="560"/>
        </pc:sldMkLst>
        <pc:spChg chg="mod">
          <ac:chgData name="Juan Caballero" userId="62a79988-00cc-43b5-bc96-b6823df23423" providerId="ADAL" clId="{37227F00-C3BA-451E-B066-B6F491C33274}" dt="2019-11-05T10:26:36.849" v="2628" actId="1035"/>
          <ac:spMkLst>
            <pc:docMk/>
            <pc:sldMk cId="4256057840" sldId="560"/>
            <ac:spMk id="2" creationId="{BB575C34-DCE6-4811-8841-878A80C1A5FA}"/>
          </ac:spMkLst>
        </pc:spChg>
        <pc:spChg chg="mod">
          <ac:chgData name="Juan Caballero" userId="62a79988-00cc-43b5-bc96-b6823df23423" providerId="ADAL" clId="{37227F00-C3BA-451E-B066-B6F491C33274}" dt="2019-11-05T10:25:24.550" v="2597" actId="1076"/>
          <ac:spMkLst>
            <pc:docMk/>
            <pc:sldMk cId="4256057840" sldId="560"/>
            <ac:spMk id="5" creationId="{8E82B5E2-1C1F-4AEF-AF9E-B037D0EA1751}"/>
          </ac:spMkLst>
        </pc:spChg>
        <pc:spChg chg="mod">
          <ac:chgData name="Juan Caballero" userId="62a79988-00cc-43b5-bc96-b6823df23423" providerId="ADAL" clId="{37227F00-C3BA-451E-B066-B6F491C33274}" dt="2019-11-05T10:26:20.991" v="2613" actId="20577"/>
          <ac:spMkLst>
            <pc:docMk/>
            <pc:sldMk cId="4256057840" sldId="560"/>
            <ac:spMk id="14" creationId="{100BCC3F-EF8D-4DBB-8534-A94896064112}"/>
          </ac:spMkLst>
        </pc:spChg>
        <pc:spChg chg="mod">
          <ac:chgData name="Juan Caballero" userId="62a79988-00cc-43b5-bc96-b6823df23423" providerId="ADAL" clId="{37227F00-C3BA-451E-B066-B6F491C33274}" dt="2019-11-05T10:26:21.820" v="2614" actId="20577"/>
          <ac:spMkLst>
            <pc:docMk/>
            <pc:sldMk cId="4256057840" sldId="560"/>
            <ac:spMk id="17" creationId="{9255230F-F5EE-4AA0-9E3E-6A336EA379B5}"/>
          </ac:spMkLst>
        </pc:spChg>
        <pc:spChg chg="mod">
          <ac:chgData name="Juan Caballero" userId="62a79988-00cc-43b5-bc96-b6823df23423" providerId="ADAL" clId="{37227F00-C3BA-451E-B066-B6F491C33274}" dt="2019-11-05T10:26:22.679" v="2615" actId="20577"/>
          <ac:spMkLst>
            <pc:docMk/>
            <pc:sldMk cId="4256057840" sldId="560"/>
            <ac:spMk id="20" creationId="{716672BD-1E63-450A-B4EA-9479DA3CFCE0}"/>
          </ac:spMkLst>
        </pc:spChg>
        <pc:spChg chg="mod">
          <ac:chgData name="Juan Caballero" userId="62a79988-00cc-43b5-bc96-b6823df23423" providerId="ADAL" clId="{37227F00-C3BA-451E-B066-B6F491C33274}" dt="2019-11-05T10:26:29.331" v="2622" actId="20577"/>
          <ac:spMkLst>
            <pc:docMk/>
            <pc:sldMk cId="4256057840" sldId="560"/>
            <ac:spMk id="23" creationId="{2CA30029-1017-4544-914E-9DA8EB7813CC}"/>
          </ac:spMkLst>
        </pc:spChg>
        <pc:spChg chg="mod">
          <ac:chgData name="Juan Caballero" userId="62a79988-00cc-43b5-bc96-b6823df23423" providerId="ADAL" clId="{37227F00-C3BA-451E-B066-B6F491C33274}" dt="2019-11-05T10:26:30.170" v="2623" actId="20577"/>
          <ac:spMkLst>
            <pc:docMk/>
            <pc:sldMk cId="4256057840" sldId="560"/>
            <ac:spMk id="26" creationId="{6E071B36-5DD0-41B6-81CA-CF7BF7A81EDB}"/>
          </ac:spMkLst>
        </pc:spChg>
        <pc:spChg chg="mod">
          <ac:chgData name="Juan Caballero" userId="62a79988-00cc-43b5-bc96-b6823df23423" providerId="ADAL" clId="{37227F00-C3BA-451E-B066-B6F491C33274}" dt="2019-11-05T10:26:30.954" v="2624" actId="20577"/>
          <ac:spMkLst>
            <pc:docMk/>
            <pc:sldMk cId="4256057840" sldId="560"/>
            <ac:spMk id="29" creationId="{B96780E8-9EFE-43E1-94A3-3EE3930E0CF1}"/>
          </ac:spMkLst>
        </pc:spChg>
        <pc:spChg chg="mod">
          <ac:chgData name="Juan Caballero" userId="62a79988-00cc-43b5-bc96-b6823df23423" providerId="ADAL" clId="{37227F00-C3BA-451E-B066-B6F491C33274}" dt="2019-11-05T10:26:26.309" v="2619" actId="20577"/>
          <ac:spMkLst>
            <pc:docMk/>
            <pc:sldMk cId="4256057840" sldId="560"/>
            <ac:spMk id="32" creationId="{20DE8D5B-8B59-4A22-88D3-6DB2D7EA202C}"/>
          </ac:spMkLst>
        </pc:spChg>
        <pc:spChg chg="mod">
          <ac:chgData name="Juan Caballero" userId="62a79988-00cc-43b5-bc96-b6823df23423" providerId="ADAL" clId="{37227F00-C3BA-451E-B066-B6F491C33274}" dt="2019-11-05T10:26:27.164" v="2620" actId="20577"/>
          <ac:spMkLst>
            <pc:docMk/>
            <pc:sldMk cId="4256057840" sldId="560"/>
            <ac:spMk id="35" creationId="{E9B951A1-8BEA-402D-AC06-B205631A092D}"/>
          </ac:spMkLst>
        </pc:spChg>
        <pc:spChg chg="mod">
          <ac:chgData name="Juan Caballero" userId="62a79988-00cc-43b5-bc96-b6823df23423" providerId="ADAL" clId="{37227F00-C3BA-451E-B066-B6F491C33274}" dt="2019-11-05T10:26:27.969" v="2621" actId="20577"/>
          <ac:spMkLst>
            <pc:docMk/>
            <pc:sldMk cId="4256057840" sldId="560"/>
            <ac:spMk id="38" creationId="{1834C9E2-3DE5-4D66-9325-D8C3BD24227A}"/>
          </ac:spMkLst>
        </pc:spChg>
        <pc:spChg chg="mod">
          <ac:chgData name="Juan Caballero" userId="62a79988-00cc-43b5-bc96-b6823df23423" providerId="ADAL" clId="{37227F00-C3BA-451E-B066-B6F491C33274}" dt="2019-11-05T10:26:23.579" v="2616" actId="20577"/>
          <ac:spMkLst>
            <pc:docMk/>
            <pc:sldMk cId="4256057840" sldId="560"/>
            <ac:spMk id="41" creationId="{C42CF647-E467-4C6F-BEA5-B7A8F3761D87}"/>
          </ac:spMkLst>
        </pc:spChg>
        <pc:spChg chg="mod">
          <ac:chgData name="Juan Caballero" userId="62a79988-00cc-43b5-bc96-b6823df23423" providerId="ADAL" clId="{37227F00-C3BA-451E-B066-B6F491C33274}" dt="2019-11-05T10:26:24.427" v="2617" actId="20577"/>
          <ac:spMkLst>
            <pc:docMk/>
            <pc:sldMk cId="4256057840" sldId="560"/>
            <ac:spMk id="44" creationId="{E53F21AD-0124-4D57-BC96-3E62E4F47D40}"/>
          </ac:spMkLst>
        </pc:spChg>
        <pc:spChg chg="mod">
          <ac:chgData name="Juan Caballero" userId="62a79988-00cc-43b5-bc96-b6823df23423" providerId="ADAL" clId="{37227F00-C3BA-451E-B066-B6F491C33274}" dt="2019-11-05T10:26:25.280" v="2618" actId="20577"/>
          <ac:spMkLst>
            <pc:docMk/>
            <pc:sldMk cId="4256057840" sldId="560"/>
            <ac:spMk id="47" creationId="{C568FFD7-C29E-470B-A8CB-6F118B1D70BC}"/>
          </ac:spMkLst>
        </pc:spChg>
        <pc:spChg chg="mod">
          <ac:chgData name="Juan Caballero" userId="62a79988-00cc-43b5-bc96-b6823df23423" providerId="ADAL" clId="{37227F00-C3BA-451E-B066-B6F491C33274}" dt="2019-11-05T10:26:32.021" v="2625" actId="20577"/>
          <ac:spMkLst>
            <pc:docMk/>
            <pc:sldMk cId="4256057840" sldId="560"/>
            <ac:spMk id="50" creationId="{4F8CCE8E-EF4B-46DD-A00E-9D36C907FA29}"/>
          </ac:spMkLst>
        </pc:spChg>
        <pc:spChg chg="mod">
          <ac:chgData name="Juan Caballero" userId="62a79988-00cc-43b5-bc96-b6823df23423" providerId="ADAL" clId="{37227F00-C3BA-451E-B066-B6F491C33274}" dt="2019-11-05T10:26:32.815" v="2626" actId="20577"/>
          <ac:spMkLst>
            <pc:docMk/>
            <pc:sldMk cId="4256057840" sldId="560"/>
            <ac:spMk id="53" creationId="{FA9ADBD2-D499-4992-939C-B356F72A3E41}"/>
          </ac:spMkLst>
        </pc:spChg>
        <pc:spChg chg="mod">
          <ac:chgData name="Juan Caballero" userId="62a79988-00cc-43b5-bc96-b6823df23423" providerId="ADAL" clId="{37227F00-C3BA-451E-B066-B6F491C33274}" dt="2019-11-05T10:26:33.569" v="2627" actId="20577"/>
          <ac:spMkLst>
            <pc:docMk/>
            <pc:sldMk cId="4256057840" sldId="560"/>
            <ac:spMk id="56" creationId="{5924E0A5-86A6-4021-91FF-689A644C72D5}"/>
          </ac:spMkLst>
        </pc:s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4" creationId="{94F99651-A9B9-4C75-AD00-F5D0687832D2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7" creationId="{7341E2A7-E56B-4CEA-A4EA-A9AE49D8ACCA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0" creationId="{A98BE8F0-CF39-4324-A12D-ADE1B14B7204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3" creationId="{B5ED493F-D0A2-4B4E-AC0E-B25F64100A83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6" creationId="{056945F9-242F-4753-9B6D-427A4914D823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19" creationId="{513BFEE0-A5AE-4734-B017-4C89205EF035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22" creationId="{51164F27-B786-4FB4-AD7E-5E1E64BDFB25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25" creationId="{1EB8F61E-7F18-4885-A244-BC20028FB240}"/>
          </ac:grpSpMkLst>
        </pc:grpChg>
        <pc:grpChg chg="add mod">
          <ac:chgData name="Juan Caballero" userId="62a79988-00cc-43b5-bc96-b6823df23423" providerId="ADAL" clId="{37227F00-C3BA-451E-B066-B6F491C33274}" dt="2019-11-05T10:26:01.130" v="2610" actId="1036"/>
          <ac:grpSpMkLst>
            <pc:docMk/>
            <pc:sldMk cId="4256057840" sldId="560"/>
            <ac:grpSpMk id="28" creationId="{66A8516C-5F7E-4BEE-AB6F-F9BB37B68C38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31" creationId="{33EB382F-CB95-48F3-9DD5-252AC6352F95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34" creationId="{CC9CA011-6B2F-49E1-8CBF-1001E6F9CB51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37" creationId="{6257254F-5EAD-4F33-BFA4-D8457869836C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0" creationId="{35A95FDB-9576-4E2E-BFE5-EBD488104B4F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3" creationId="{47744ECA-2F7B-48E8-BBA1-37628FDB6699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6" creationId="{C267C2A9-E56B-4CCC-BC84-85E2AD259736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49" creationId="{08605519-CAAA-4AC4-9CC6-9636EFE3A6C2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52" creationId="{1E4C3DB1-B510-4134-A011-9875B2C2ED5A}"/>
          </ac:grpSpMkLst>
        </pc:grpChg>
        <pc:grpChg chg="add mod">
          <ac:chgData name="Juan Caballero" userId="62a79988-00cc-43b5-bc96-b6823df23423" providerId="ADAL" clId="{37227F00-C3BA-451E-B066-B6F491C33274}" dt="2019-11-05T10:26:16.379" v="2612" actId="1076"/>
          <ac:grpSpMkLst>
            <pc:docMk/>
            <pc:sldMk cId="4256057840" sldId="560"/>
            <ac:grpSpMk id="55" creationId="{C8957AEC-82A4-4166-9ECA-5FD105D16339}"/>
          </ac:grpSpMkLst>
        </pc:grpChg>
        <pc:picChg chg="mod">
          <ac:chgData name="Juan Caballero" userId="62a79988-00cc-43b5-bc96-b6823df23423" providerId="ADAL" clId="{37227F00-C3BA-451E-B066-B6F491C33274}" dt="2019-11-05T10:26:36.849" v="2628" actId="1035"/>
          <ac:picMkLst>
            <pc:docMk/>
            <pc:sldMk cId="4256057840" sldId="560"/>
            <ac:picMk id="3" creationId="{500E5D6D-C329-4EA0-BC14-F57798CAACC8}"/>
          </ac:picMkLst>
        </pc:picChg>
      </pc:sldChg>
      <pc:sldChg chg="addSp delSp modSp add ord modAnim">
        <pc:chgData name="Juan Caballero" userId="62a79988-00cc-43b5-bc96-b6823df23423" providerId="ADAL" clId="{37227F00-C3BA-451E-B066-B6F491C33274}" dt="2019-11-05T10:21:00.774" v="2522" actId="1076"/>
        <pc:sldMkLst>
          <pc:docMk/>
          <pc:sldMk cId="3917326896" sldId="561"/>
        </pc:sldMkLst>
        <pc:spChg chg="add mod">
          <ac:chgData name="Juan Caballero" userId="62a79988-00cc-43b5-bc96-b6823df23423" providerId="ADAL" clId="{37227F00-C3BA-451E-B066-B6F491C33274}" dt="2019-11-05T10:12:20.629" v="2352" actId="1582"/>
          <ac:spMkLst>
            <pc:docMk/>
            <pc:sldMk cId="3917326896" sldId="561"/>
            <ac:spMk id="10" creationId="{39FA2197-7DDE-4A44-9311-BFBD0190579D}"/>
          </ac:spMkLst>
        </pc:spChg>
        <pc:spChg chg="add mod">
          <ac:chgData name="Juan Caballero" userId="62a79988-00cc-43b5-bc96-b6823df23423" providerId="ADAL" clId="{37227F00-C3BA-451E-B066-B6F491C33274}" dt="2019-11-05T10:12:20.629" v="2352" actId="1582"/>
          <ac:spMkLst>
            <pc:docMk/>
            <pc:sldMk cId="3917326896" sldId="561"/>
            <ac:spMk id="11" creationId="{BBD9E1B6-DC08-426C-B68C-03EAC2361159}"/>
          </ac:spMkLst>
        </pc:spChg>
        <pc:spChg chg="add mod">
          <ac:chgData name="Juan Caballero" userId="62a79988-00cc-43b5-bc96-b6823df23423" providerId="ADAL" clId="{37227F00-C3BA-451E-B066-B6F491C33274}" dt="2019-11-05T10:12:20.629" v="2352" actId="1582"/>
          <ac:spMkLst>
            <pc:docMk/>
            <pc:sldMk cId="3917326896" sldId="561"/>
            <ac:spMk id="12" creationId="{D9F8FBE6-0BBA-4BC6-A24E-B150BCACAECF}"/>
          </ac:spMkLst>
        </pc:spChg>
        <pc:spChg chg="add mod">
          <ac:chgData name="Juan Caballero" userId="62a79988-00cc-43b5-bc96-b6823df23423" providerId="ADAL" clId="{37227F00-C3BA-451E-B066-B6F491C33274}" dt="2019-11-05T10:20:51.184" v="2520" actId="1076"/>
          <ac:spMkLst>
            <pc:docMk/>
            <pc:sldMk cId="3917326896" sldId="561"/>
            <ac:spMk id="13" creationId="{69F4CE27-0BAC-4E85-A0DA-59E2B207D1DC}"/>
          </ac:spMkLst>
        </pc:spChg>
        <pc:spChg chg="add mod ord">
          <ac:chgData name="Juan Caballero" userId="62a79988-00cc-43b5-bc96-b6823df23423" providerId="ADAL" clId="{37227F00-C3BA-451E-B066-B6F491C33274}" dt="2019-11-05T10:17:36.950" v="2486" actId="167"/>
          <ac:spMkLst>
            <pc:docMk/>
            <pc:sldMk cId="3917326896" sldId="561"/>
            <ac:spMk id="15" creationId="{6FEB1886-A662-4185-BE53-85E6CF2CBDFC}"/>
          </ac:spMkLst>
        </pc:spChg>
        <pc:spChg chg="add mod">
          <ac:chgData name="Juan Caballero" userId="62a79988-00cc-43b5-bc96-b6823df23423" providerId="ADAL" clId="{37227F00-C3BA-451E-B066-B6F491C33274}" dt="2019-11-05T10:21:00.774" v="2522" actId="1076"/>
          <ac:spMkLst>
            <pc:docMk/>
            <pc:sldMk cId="3917326896" sldId="561"/>
            <ac:spMk id="16" creationId="{27FED675-59AD-445B-892C-1FFA18FCF5EA}"/>
          </ac:spMkLst>
        </pc:spChg>
        <pc:spChg chg="add mod">
          <ac:chgData name="Juan Caballero" userId="62a79988-00cc-43b5-bc96-b6823df23423" providerId="ADAL" clId="{37227F00-C3BA-451E-B066-B6F491C33274}" dt="2019-11-05T10:19:05.660" v="2513" actId="1036"/>
          <ac:spMkLst>
            <pc:docMk/>
            <pc:sldMk cId="3917326896" sldId="561"/>
            <ac:spMk id="18" creationId="{FB4762D7-83E3-4EE8-A36F-D06976F8ECC8}"/>
          </ac:spMkLst>
        </pc:spChg>
        <pc:spChg chg="add mod ord">
          <ac:chgData name="Juan Caballero" userId="62a79988-00cc-43b5-bc96-b6823df23423" providerId="ADAL" clId="{37227F00-C3BA-451E-B066-B6F491C33274}" dt="2019-11-05T10:17:36.950" v="2486" actId="167"/>
          <ac:spMkLst>
            <pc:docMk/>
            <pc:sldMk cId="3917326896" sldId="561"/>
            <ac:spMk id="19" creationId="{1B2F8E02-73D0-4916-8C6D-B3B4556731A6}"/>
          </ac:spMkLst>
        </pc:spChg>
        <pc:spChg chg="add mod ord">
          <ac:chgData name="Juan Caballero" userId="62a79988-00cc-43b5-bc96-b6823df23423" providerId="ADAL" clId="{37227F00-C3BA-451E-B066-B6F491C33274}" dt="2019-11-05T10:17:36.950" v="2486" actId="167"/>
          <ac:spMkLst>
            <pc:docMk/>
            <pc:sldMk cId="3917326896" sldId="561"/>
            <ac:spMk id="20" creationId="{E528CB37-A724-4576-944E-0FE52C5C1A88}"/>
          </ac:spMkLst>
        </pc:spChg>
        <pc:picChg chg="add mod modCrop">
          <ac:chgData name="Juan Caballero" userId="62a79988-00cc-43b5-bc96-b6823df23423" providerId="ADAL" clId="{37227F00-C3BA-451E-B066-B6F491C33274}" dt="2019-11-05T10:09:40.357" v="2326" actId="1036"/>
          <ac:picMkLst>
            <pc:docMk/>
            <pc:sldMk cId="3917326896" sldId="561"/>
            <ac:picMk id="2" creationId="{32B42CC5-693C-48B4-8372-5E2B34985E41}"/>
          </ac:picMkLst>
        </pc:picChg>
        <pc:picChg chg="add mod modCrop">
          <ac:chgData name="Juan Caballero" userId="62a79988-00cc-43b5-bc96-b6823df23423" providerId="ADAL" clId="{37227F00-C3BA-451E-B066-B6F491C33274}" dt="2019-11-05T10:09:44.948" v="2327" actId="1038"/>
          <ac:picMkLst>
            <pc:docMk/>
            <pc:sldMk cId="3917326896" sldId="561"/>
            <ac:picMk id="3" creationId="{F93C404F-5222-489F-9BFE-DAC650B658BE}"/>
          </ac:picMkLst>
        </pc:picChg>
        <pc:picChg chg="add del mod">
          <ac:chgData name="Juan Caballero" userId="62a79988-00cc-43b5-bc96-b6823df23423" providerId="ADAL" clId="{37227F00-C3BA-451E-B066-B6F491C33274}" dt="2019-11-05T09:57:23.238" v="2229"/>
          <ac:picMkLst>
            <pc:docMk/>
            <pc:sldMk cId="3917326896" sldId="561"/>
            <ac:picMk id="4" creationId="{F9CDDD02-D3D0-4EF8-8C89-684A4FA0690A}"/>
          </ac:picMkLst>
        </pc:picChg>
        <pc:picChg chg="add mod modCrop">
          <ac:chgData name="Juan Caballero" userId="62a79988-00cc-43b5-bc96-b6823df23423" providerId="ADAL" clId="{37227F00-C3BA-451E-B066-B6F491C33274}" dt="2019-11-05T10:09:40.357" v="2326" actId="1036"/>
          <ac:picMkLst>
            <pc:docMk/>
            <pc:sldMk cId="3917326896" sldId="561"/>
            <ac:picMk id="5" creationId="{FB6725DF-7C51-47D2-824F-29B6AF19BCA3}"/>
          </ac:picMkLst>
        </pc:picChg>
        <pc:picChg chg="add del">
          <ac:chgData name="Juan Caballero" userId="62a79988-00cc-43b5-bc96-b6823df23423" providerId="ADAL" clId="{37227F00-C3BA-451E-B066-B6F491C33274}" dt="2019-11-05T10:08:02.013" v="2290" actId="478"/>
          <ac:picMkLst>
            <pc:docMk/>
            <pc:sldMk cId="3917326896" sldId="561"/>
            <ac:picMk id="6" creationId="{21D8375E-A147-476E-AF39-3C47D30C0939}"/>
          </ac:picMkLst>
        </pc:picChg>
        <pc:picChg chg="add mod">
          <ac:chgData name="Juan Caballero" userId="62a79988-00cc-43b5-bc96-b6823df23423" providerId="ADAL" clId="{37227F00-C3BA-451E-B066-B6F491C33274}" dt="2019-11-05T10:20:51.184" v="2520" actId="1076"/>
          <ac:picMkLst>
            <pc:docMk/>
            <pc:sldMk cId="3917326896" sldId="561"/>
            <ac:picMk id="7" creationId="{59519FD8-1538-4416-A794-9E5245C46B98}"/>
          </ac:picMkLst>
        </pc:picChg>
        <pc:picChg chg="add mod">
          <ac:chgData name="Juan Caballero" userId="62a79988-00cc-43b5-bc96-b6823df23423" providerId="ADAL" clId="{37227F00-C3BA-451E-B066-B6F491C33274}" dt="2019-11-05T10:21:00.774" v="2522" actId="1076"/>
          <ac:picMkLst>
            <pc:docMk/>
            <pc:sldMk cId="3917326896" sldId="561"/>
            <ac:picMk id="8" creationId="{FD076CB5-51B7-4325-8DE0-92F8D51D3FDB}"/>
          </ac:picMkLst>
        </pc:picChg>
        <pc:picChg chg="add mod">
          <ac:chgData name="Juan Caballero" userId="62a79988-00cc-43b5-bc96-b6823df23423" providerId="ADAL" clId="{37227F00-C3BA-451E-B066-B6F491C33274}" dt="2019-11-05T10:19:05.660" v="2513" actId="1036"/>
          <ac:picMkLst>
            <pc:docMk/>
            <pc:sldMk cId="3917326896" sldId="561"/>
            <ac:picMk id="9" creationId="{4274DF02-B541-428D-90BA-63DF2F51DD0D}"/>
          </ac:picMkLst>
        </pc:picChg>
        <pc:picChg chg="add del mod">
          <ac:chgData name="Juan Caballero" userId="62a79988-00cc-43b5-bc96-b6823df23423" providerId="ADAL" clId="{37227F00-C3BA-451E-B066-B6F491C33274}" dt="2019-11-05T10:14:15.640" v="2392" actId="478"/>
          <ac:picMkLst>
            <pc:docMk/>
            <pc:sldMk cId="3917326896" sldId="561"/>
            <ac:picMk id="17" creationId="{A49979BB-50D7-4172-BEA6-F3B2CF64F1C9}"/>
          </ac:picMkLst>
        </pc:picChg>
        <pc:picChg chg="add del mod">
          <ac:chgData name="Juan Caballero" userId="62a79988-00cc-43b5-bc96-b6823df23423" providerId="ADAL" clId="{37227F00-C3BA-451E-B066-B6F491C33274}" dt="2019-11-05T10:10:42.899" v="2340" actId="478"/>
          <ac:picMkLst>
            <pc:docMk/>
            <pc:sldMk cId="3917326896" sldId="561"/>
            <ac:picMk id="2050" creationId="{74F63A61-E712-4042-943D-DDB107D86885}"/>
          </ac:picMkLst>
        </pc:picChg>
      </pc:sldChg>
      <pc:sldChg chg="addSp modSp add">
        <pc:chgData name="Juan Caballero" userId="62a79988-00cc-43b5-bc96-b6823df23423" providerId="ADAL" clId="{37227F00-C3BA-451E-B066-B6F491C33274}" dt="2019-11-05T09:57:27.687" v="2231" actId="1076"/>
        <pc:sldMkLst>
          <pc:docMk/>
          <pc:sldMk cId="998762749" sldId="562"/>
        </pc:sldMkLst>
        <pc:picChg chg="add mod">
          <ac:chgData name="Juan Caballero" userId="62a79988-00cc-43b5-bc96-b6823df23423" providerId="ADAL" clId="{37227F00-C3BA-451E-B066-B6F491C33274}" dt="2019-11-05T09:55:42.078" v="2197" actId="1076"/>
          <ac:picMkLst>
            <pc:docMk/>
            <pc:sldMk cId="998762749" sldId="562"/>
            <ac:picMk id="2" creationId="{756E99E5-EF05-4BD6-BE82-3ED7AA403DC8}"/>
          </ac:picMkLst>
        </pc:picChg>
        <pc:picChg chg="add mod">
          <ac:chgData name="Juan Caballero" userId="62a79988-00cc-43b5-bc96-b6823df23423" providerId="ADAL" clId="{37227F00-C3BA-451E-B066-B6F491C33274}" dt="2019-11-05T09:56:02.622" v="2207" actId="14100"/>
          <ac:picMkLst>
            <pc:docMk/>
            <pc:sldMk cId="998762749" sldId="562"/>
            <ac:picMk id="3" creationId="{B3BF0DDD-71D8-432D-B4FF-D19C8980F0DC}"/>
          </ac:picMkLst>
        </pc:picChg>
        <pc:picChg chg="add mod">
          <ac:chgData name="Juan Caballero" userId="62a79988-00cc-43b5-bc96-b6823df23423" providerId="ADAL" clId="{37227F00-C3BA-451E-B066-B6F491C33274}" dt="2019-11-05T09:57:27.687" v="2231" actId="1076"/>
          <ac:picMkLst>
            <pc:docMk/>
            <pc:sldMk cId="998762749" sldId="562"/>
            <ac:picMk id="4" creationId="{D4887E32-770A-4D40-AE71-F79C4EA24B94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0:07:40.077" v="2288" actId="1076"/>
        <pc:sldMkLst>
          <pc:docMk/>
          <pc:sldMk cId="3715741805" sldId="563"/>
        </pc:sldMkLst>
        <pc:picChg chg="add mod">
          <ac:chgData name="Juan Caballero" userId="62a79988-00cc-43b5-bc96-b6823df23423" providerId="ADAL" clId="{37227F00-C3BA-451E-B066-B6F491C33274}" dt="2019-11-05T10:07:39.333" v="2287" actId="1076"/>
          <ac:picMkLst>
            <pc:docMk/>
            <pc:sldMk cId="3715741805" sldId="563"/>
            <ac:picMk id="2" creationId="{8E0C249D-DA02-4875-9B4C-412583B201F7}"/>
          </ac:picMkLst>
        </pc:picChg>
        <pc:picChg chg="add mod">
          <ac:chgData name="Juan Caballero" userId="62a79988-00cc-43b5-bc96-b6823df23423" providerId="ADAL" clId="{37227F00-C3BA-451E-B066-B6F491C33274}" dt="2019-11-05T09:55:31.535" v="2191" actId="1076"/>
          <ac:picMkLst>
            <pc:docMk/>
            <pc:sldMk cId="3715741805" sldId="563"/>
            <ac:picMk id="3" creationId="{68DFDCC1-A32E-49B9-9C0C-BABC3574ED2B}"/>
          </ac:picMkLst>
        </pc:picChg>
        <pc:picChg chg="add del mod">
          <ac:chgData name="Juan Caballero" userId="62a79988-00cc-43b5-bc96-b6823df23423" providerId="ADAL" clId="{37227F00-C3BA-451E-B066-B6F491C33274}" dt="2019-11-05T09:57:19.228" v="2227"/>
          <ac:picMkLst>
            <pc:docMk/>
            <pc:sldMk cId="3715741805" sldId="563"/>
            <ac:picMk id="4" creationId="{03F891C3-52A9-4937-A3FC-C49EEE6BD239}"/>
          </ac:picMkLst>
        </pc:picChg>
        <pc:picChg chg="add mod">
          <ac:chgData name="Juan Caballero" userId="62a79988-00cc-43b5-bc96-b6823df23423" providerId="ADAL" clId="{37227F00-C3BA-451E-B066-B6F491C33274}" dt="2019-11-05T10:07:40.077" v="2288" actId="1076"/>
          <ac:picMkLst>
            <pc:docMk/>
            <pc:sldMk cId="3715741805" sldId="563"/>
            <ac:picMk id="5" creationId="{032A0C3A-5207-466D-8933-185622BE0D38}"/>
          </ac:picMkLst>
        </pc:picChg>
      </pc:sldChg>
      <pc:sldChg chg="addSp modSp add">
        <pc:chgData name="Juan Caballero" userId="62a79988-00cc-43b5-bc96-b6823df23423" providerId="ADAL" clId="{37227F00-C3BA-451E-B066-B6F491C33274}" dt="2019-11-05T09:55:55.966" v="2204" actId="1076"/>
        <pc:sldMkLst>
          <pc:docMk/>
          <pc:sldMk cId="932602521" sldId="564"/>
        </pc:sldMkLst>
        <pc:picChg chg="add mod">
          <ac:chgData name="Juan Caballero" userId="62a79988-00cc-43b5-bc96-b6823df23423" providerId="ADAL" clId="{37227F00-C3BA-451E-B066-B6F491C33274}" dt="2019-11-05T09:55:55.966" v="2204" actId="1076"/>
          <ac:picMkLst>
            <pc:docMk/>
            <pc:sldMk cId="932602521" sldId="564"/>
            <ac:picMk id="2" creationId="{CADD7590-8452-43B5-B805-D7778E967832}"/>
          </ac:picMkLst>
        </pc:picChg>
        <pc:picChg chg="add mod">
          <ac:chgData name="Juan Caballero" userId="62a79988-00cc-43b5-bc96-b6823df23423" providerId="ADAL" clId="{37227F00-C3BA-451E-B066-B6F491C33274}" dt="2019-11-05T09:55:54.980" v="2203" actId="1076"/>
          <ac:picMkLst>
            <pc:docMk/>
            <pc:sldMk cId="932602521" sldId="564"/>
            <ac:picMk id="3" creationId="{6E1B4550-61C9-4CEB-AE85-00C79A99FF51}"/>
          </ac:picMkLst>
        </pc:picChg>
        <pc:picChg chg="add mod">
          <ac:chgData name="Juan Caballero" userId="62a79988-00cc-43b5-bc96-b6823df23423" providerId="ADAL" clId="{37227F00-C3BA-451E-B066-B6F491C33274}" dt="2019-11-05T09:55:54.070" v="2202" actId="1076"/>
          <ac:picMkLst>
            <pc:docMk/>
            <pc:sldMk cId="932602521" sldId="564"/>
            <ac:picMk id="4" creationId="{5E71DC3C-8ABB-44BA-B74A-D9F1E856BAC4}"/>
          </ac:picMkLst>
        </pc:picChg>
      </pc:sldChg>
      <pc:sldChg chg="addSp add">
        <pc:chgData name="Juan Caballero" userId="62a79988-00cc-43b5-bc96-b6823df23423" providerId="ADAL" clId="{37227F00-C3BA-451E-B066-B6F491C33274}" dt="2019-11-05T09:54:06.349" v="2183"/>
        <pc:sldMkLst>
          <pc:docMk/>
          <pc:sldMk cId="3637038061" sldId="565"/>
        </pc:sldMkLst>
        <pc:picChg chg="add">
          <ac:chgData name="Juan Caballero" userId="62a79988-00cc-43b5-bc96-b6823df23423" providerId="ADAL" clId="{37227F00-C3BA-451E-B066-B6F491C33274}" dt="2019-11-05T09:54:06.349" v="2183"/>
          <ac:picMkLst>
            <pc:docMk/>
            <pc:sldMk cId="3637038061" sldId="565"/>
            <ac:picMk id="2" creationId="{0A23E836-6191-45E4-9FE9-EFE974F70FFC}"/>
          </ac:picMkLst>
        </pc:picChg>
        <pc:picChg chg="add">
          <ac:chgData name="Juan Caballero" userId="62a79988-00cc-43b5-bc96-b6823df23423" providerId="ADAL" clId="{37227F00-C3BA-451E-B066-B6F491C33274}" dt="2019-11-05T09:54:06.349" v="2183"/>
          <ac:picMkLst>
            <pc:docMk/>
            <pc:sldMk cId="3637038061" sldId="565"/>
            <ac:picMk id="3" creationId="{34945B97-C1F9-4680-ADD2-BF7E35FEED3F}"/>
          </ac:picMkLst>
        </pc:picChg>
        <pc:picChg chg="add">
          <ac:chgData name="Juan Caballero" userId="62a79988-00cc-43b5-bc96-b6823df23423" providerId="ADAL" clId="{37227F00-C3BA-451E-B066-B6F491C33274}" dt="2019-11-05T09:54:06.349" v="2183"/>
          <ac:picMkLst>
            <pc:docMk/>
            <pc:sldMk cId="3637038061" sldId="565"/>
            <ac:picMk id="4" creationId="{5716BE3A-3E48-4BBF-9302-77FE5EEAC143}"/>
          </ac:picMkLst>
        </pc:picChg>
      </pc:sldChg>
      <pc:sldChg chg="addSp modSp add modAnim">
        <pc:chgData name="Juan Caballero" userId="62a79988-00cc-43b5-bc96-b6823df23423" providerId="ADAL" clId="{37227F00-C3BA-451E-B066-B6F491C33274}" dt="2019-11-05T10:24:49.975" v="2562"/>
        <pc:sldMkLst>
          <pc:docMk/>
          <pc:sldMk cId="293150821" sldId="566"/>
        </pc:sldMkLst>
        <pc:spChg chg="add mod">
          <ac:chgData name="Juan Caballero" userId="62a79988-00cc-43b5-bc96-b6823df23423" providerId="ADAL" clId="{37227F00-C3BA-451E-B066-B6F491C33274}" dt="2019-11-05T10:21:50.737" v="2526" actId="164"/>
          <ac:spMkLst>
            <pc:docMk/>
            <pc:sldMk cId="293150821" sldId="566"/>
            <ac:spMk id="2" creationId="{4A8EF27E-AF8E-4BDF-8618-6A6435E0ABC5}"/>
          </ac:spMkLst>
        </pc:spChg>
        <pc:spChg chg="add mod">
          <ac:chgData name="Juan Caballero" userId="62a79988-00cc-43b5-bc96-b6823df23423" providerId="ADAL" clId="{37227F00-C3BA-451E-B066-B6F491C33274}" dt="2019-11-05T10:21:56.221" v="2527" actId="164"/>
          <ac:spMkLst>
            <pc:docMk/>
            <pc:sldMk cId="293150821" sldId="566"/>
            <ac:spMk id="4" creationId="{AB811A71-47F8-4D11-A55F-DEEFEA5D17EF}"/>
          </ac:spMkLst>
        </pc:spChg>
        <pc:spChg chg="add mod">
          <ac:chgData name="Juan Caballero" userId="62a79988-00cc-43b5-bc96-b6823df23423" providerId="ADAL" clId="{37227F00-C3BA-451E-B066-B6F491C33274}" dt="2019-11-05T10:22:00.233" v="2528" actId="164"/>
          <ac:spMkLst>
            <pc:docMk/>
            <pc:sldMk cId="293150821" sldId="566"/>
            <ac:spMk id="5" creationId="{22F7D6CA-9997-4C5D-833F-0680F5853A0A}"/>
          </ac:spMkLst>
        </pc:spChg>
        <pc:grpChg chg="add mod">
          <ac:chgData name="Juan Caballero" userId="62a79988-00cc-43b5-bc96-b6823df23423" providerId="ADAL" clId="{37227F00-C3BA-451E-B066-B6F491C33274}" dt="2019-11-05T10:21:50.737" v="2526" actId="164"/>
          <ac:grpSpMkLst>
            <pc:docMk/>
            <pc:sldMk cId="293150821" sldId="566"/>
            <ac:grpSpMk id="8" creationId="{4F9DB675-0383-44CE-B8FB-E3836760D0D5}"/>
          </ac:grpSpMkLst>
        </pc:grpChg>
        <pc:grpChg chg="add mod">
          <ac:chgData name="Juan Caballero" userId="62a79988-00cc-43b5-bc96-b6823df23423" providerId="ADAL" clId="{37227F00-C3BA-451E-B066-B6F491C33274}" dt="2019-11-05T10:21:56.221" v="2527" actId="164"/>
          <ac:grpSpMkLst>
            <pc:docMk/>
            <pc:sldMk cId="293150821" sldId="566"/>
            <ac:grpSpMk id="9" creationId="{A9EC0C4F-E426-4584-99BB-83CC3BEAFAEC}"/>
          </ac:grpSpMkLst>
        </pc:grpChg>
        <pc:grpChg chg="add mod">
          <ac:chgData name="Juan Caballero" userId="62a79988-00cc-43b5-bc96-b6823df23423" providerId="ADAL" clId="{37227F00-C3BA-451E-B066-B6F491C33274}" dt="2019-11-05T10:22:00.233" v="2528" actId="164"/>
          <ac:grpSpMkLst>
            <pc:docMk/>
            <pc:sldMk cId="293150821" sldId="566"/>
            <ac:grpSpMk id="10" creationId="{30605136-75E2-479D-A3DB-9444C5E32504}"/>
          </ac:grpSpMkLst>
        </pc:grpChg>
        <pc:picChg chg="add mod">
          <ac:chgData name="Juan Caballero" userId="62a79988-00cc-43b5-bc96-b6823df23423" providerId="ADAL" clId="{37227F00-C3BA-451E-B066-B6F491C33274}" dt="2019-11-05T10:21:50.737" v="2526" actId="164"/>
          <ac:picMkLst>
            <pc:docMk/>
            <pc:sldMk cId="293150821" sldId="566"/>
            <ac:picMk id="3" creationId="{33C5D04C-D7D6-428C-B0D6-14F36E1E91F2}"/>
          </ac:picMkLst>
        </pc:picChg>
        <pc:picChg chg="add mod">
          <ac:chgData name="Juan Caballero" userId="62a79988-00cc-43b5-bc96-b6823df23423" providerId="ADAL" clId="{37227F00-C3BA-451E-B066-B6F491C33274}" dt="2019-11-05T10:21:56.221" v="2527" actId="164"/>
          <ac:picMkLst>
            <pc:docMk/>
            <pc:sldMk cId="293150821" sldId="566"/>
            <ac:picMk id="6" creationId="{1B541BF7-1DF4-4C3D-A6EB-8B071D616EF0}"/>
          </ac:picMkLst>
        </pc:picChg>
        <pc:picChg chg="add mod">
          <ac:chgData name="Juan Caballero" userId="62a79988-00cc-43b5-bc96-b6823df23423" providerId="ADAL" clId="{37227F00-C3BA-451E-B066-B6F491C33274}" dt="2019-11-05T10:22:00.233" v="2528" actId="164"/>
          <ac:picMkLst>
            <pc:docMk/>
            <pc:sldMk cId="293150821" sldId="566"/>
            <ac:picMk id="7" creationId="{492A2FFD-50E4-4DFC-BD44-B29A105B226C}"/>
          </ac:picMkLst>
        </pc:picChg>
      </pc:sldChg>
      <pc:sldChg chg="add ord">
        <pc:chgData name="Juan Caballero" userId="62a79988-00cc-43b5-bc96-b6823df23423" providerId="ADAL" clId="{37227F00-C3BA-451E-B066-B6F491C33274}" dt="2019-11-05T10:46:44.315" v="2712"/>
        <pc:sldMkLst>
          <pc:docMk/>
          <pc:sldMk cId="383421559" sldId="567"/>
        </pc:sldMkLst>
      </pc:sldChg>
      <pc:sldChg chg="addSp delSp modSp add delAnim modAnim">
        <pc:chgData name="Juan Caballero" userId="62a79988-00cc-43b5-bc96-b6823df23423" providerId="ADAL" clId="{37227F00-C3BA-451E-B066-B6F491C33274}" dt="2019-11-05T10:55:47.635" v="2800" actId="732"/>
        <pc:sldMkLst>
          <pc:docMk/>
          <pc:sldMk cId="1962089563" sldId="568"/>
        </pc:sldMkLst>
        <pc:spChg chg="del">
          <ac:chgData name="Juan Caballero" userId="62a79988-00cc-43b5-bc96-b6823df23423" providerId="ADAL" clId="{37227F00-C3BA-451E-B066-B6F491C33274}" dt="2019-11-05T10:52:18.684" v="2766" actId="478"/>
          <ac:spMkLst>
            <pc:docMk/>
            <pc:sldMk cId="1962089563" sldId="568"/>
            <ac:spMk id="36" creationId="{D4D8E8F7-D7FD-4601-9A8B-D06AFF1AE2D9}"/>
          </ac:spMkLst>
        </pc:spChg>
        <pc:grpChg chg="del">
          <ac:chgData name="Juan Caballero" userId="62a79988-00cc-43b5-bc96-b6823df23423" providerId="ADAL" clId="{37227F00-C3BA-451E-B066-B6F491C33274}" dt="2019-11-05T10:52:16.156" v="2765" actId="478"/>
          <ac:grpSpMkLst>
            <pc:docMk/>
            <pc:sldMk cId="1962089563" sldId="568"/>
            <ac:grpSpMk id="8" creationId="{FE56AA46-FFA7-4D7F-962F-B3264C26DF1B}"/>
          </ac:grpSpMkLst>
        </pc:grpChg>
        <pc:grpChg chg="del">
          <ac:chgData name="Juan Caballero" userId="62a79988-00cc-43b5-bc96-b6823df23423" providerId="ADAL" clId="{37227F00-C3BA-451E-B066-B6F491C33274}" dt="2019-11-05T10:52:16.156" v="2765" actId="478"/>
          <ac:grpSpMkLst>
            <pc:docMk/>
            <pc:sldMk cId="1962089563" sldId="568"/>
            <ac:grpSpMk id="18" creationId="{3463CB87-388C-4F54-A96E-27F84961334B}"/>
          </ac:grpSpMkLst>
        </pc:grpChg>
        <pc:picChg chg="add del mod modCrop">
          <ac:chgData name="Juan Caballero" userId="62a79988-00cc-43b5-bc96-b6823df23423" providerId="ADAL" clId="{37227F00-C3BA-451E-B066-B6F491C33274}" dt="2019-11-05T10:53:51.018" v="2778" actId="478"/>
          <ac:picMkLst>
            <pc:docMk/>
            <pc:sldMk cId="1962089563" sldId="568"/>
            <ac:picMk id="2" creationId="{751B9DE8-26A1-41E2-9FF1-F195BDD48670}"/>
          </ac:picMkLst>
        </pc:picChg>
        <pc:picChg chg="add del mod modCrop">
          <ac:chgData name="Juan Caballero" userId="62a79988-00cc-43b5-bc96-b6823df23423" providerId="ADAL" clId="{37227F00-C3BA-451E-B066-B6F491C33274}" dt="2019-11-05T10:55:14.495" v="2791" actId="478"/>
          <ac:picMkLst>
            <pc:docMk/>
            <pc:sldMk cId="1962089563" sldId="568"/>
            <ac:picMk id="3" creationId="{A2F816FF-860F-4050-9307-0CC3920204FC}"/>
          </ac:picMkLst>
        </pc:picChg>
        <pc:picChg chg="add mod modCrop">
          <ac:chgData name="Juan Caballero" userId="62a79988-00cc-43b5-bc96-b6823df23423" providerId="ADAL" clId="{37227F00-C3BA-451E-B066-B6F491C33274}" dt="2019-11-05T10:55:47.635" v="2800" actId="732"/>
          <ac:picMkLst>
            <pc:docMk/>
            <pc:sldMk cId="1962089563" sldId="568"/>
            <ac:picMk id="4" creationId="{581021D1-6D46-4281-B1C1-0D5E8B69BD2C}"/>
          </ac:picMkLst>
        </pc:picChg>
        <pc:picChg chg="del">
          <ac:chgData name="Juan Caballero" userId="62a79988-00cc-43b5-bc96-b6823df23423" providerId="ADAL" clId="{37227F00-C3BA-451E-B066-B6F491C33274}" dt="2019-11-05T10:53:17.746" v="2774" actId="478"/>
          <ac:picMkLst>
            <pc:docMk/>
            <pc:sldMk cId="1962089563" sldId="568"/>
            <ac:picMk id="6" creationId="{8D69E2B2-E8F6-4CAB-9BC7-0BF7BEB67CD6}"/>
          </ac:picMkLst>
        </pc:picChg>
        <pc:picChg chg="del">
          <ac:chgData name="Juan Caballero" userId="62a79988-00cc-43b5-bc96-b6823df23423" providerId="ADAL" clId="{37227F00-C3BA-451E-B066-B6F491C33274}" dt="2019-11-05T10:52:16.156" v="2765" actId="478"/>
          <ac:picMkLst>
            <pc:docMk/>
            <pc:sldMk cId="1962089563" sldId="568"/>
            <ac:picMk id="17" creationId="{F866C2EA-7051-42EB-9857-01747765FFF1}"/>
          </ac:picMkLst>
        </pc:picChg>
        <pc:picChg chg="del">
          <ac:chgData name="Juan Caballero" userId="62a79988-00cc-43b5-bc96-b6823df23423" providerId="ADAL" clId="{37227F00-C3BA-451E-B066-B6F491C33274}" dt="2019-11-05T10:52:18.684" v="2766" actId="478"/>
          <ac:picMkLst>
            <pc:docMk/>
            <pc:sldMk cId="1962089563" sldId="568"/>
            <ac:picMk id="37" creationId="{07024CDC-E512-42FB-94A8-8C5E53CDE284}"/>
          </ac:picMkLst>
        </pc:picChg>
        <pc:picChg chg="del">
          <ac:chgData name="Juan Caballero" userId="62a79988-00cc-43b5-bc96-b6823df23423" providerId="ADAL" clId="{37227F00-C3BA-451E-B066-B6F491C33274}" dt="2019-11-05T10:52:16.156" v="2765" actId="478"/>
          <ac:picMkLst>
            <pc:docMk/>
            <pc:sldMk cId="1962089563" sldId="568"/>
            <ac:picMk id="38" creationId="{424DB625-E63F-4F76-8800-5F1DFAC7A428}"/>
          </ac:picMkLst>
        </pc:picChg>
      </pc:sldChg>
      <pc:sldChg chg="add modAnim">
        <pc:chgData name="Juan Caballero" userId="62a79988-00cc-43b5-bc96-b6823df23423" providerId="ADAL" clId="{37227F00-C3BA-451E-B066-B6F491C33274}" dt="2019-11-05T10:57:43.261" v="2808"/>
        <pc:sldMkLst>
          <pc:docMk/>
          <pc:sldMk cId="1766492950" sldId="569"/>
        </pc:sldMkLst>
      </pc:sldChg>
      <pc:sldChg chg="add del">
        <pc:chgData name="Juan Caballero" userId="62a79988-00cc-43b5-bc96-b6823df23423" providerId="ADAL" clId="{37227F00-C3BA-451E-B066-B6F491C33274}" dt="2019-11-05T11:09:59.687" v="3036"/>
        <pc:sldMkLst>
          <pc:docMk/>
          <pc:sldMk cId="98655026" sldId="570"/>
        </pc:sldMkLst>
      </pc:sldChg>
      <pc:sldChg chg="addSp delSp modSp add delAnim modAnim">
        <pc:chgData name="Juan Caballero" userId="62a79988-00cc-43b5-bc96-b6823df23423" providerId="ADAL" clId="{37227F00-C3BA-451E-B066-B6F491C33274}" dt="2019-11-05T13:25:39.060" v="4850"/>
        <pc:sldMkLst>
          <pc:docMk/>
          <pc:sldMk cId="3464246010" sldId="570"/>
        </pc:sldMkLst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2" creationId="{F2DFAEBC-C313-4711-BF2A-29F276A40A16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3" creationId="{17383157-F539-4828-A397-AC6F3A175432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" creationId="{E37775E7-5D0F-46B3-8F42-8D5E8D6DC05F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5" creationId="{87678F74-FEFA-4E5F-B375-EEAA42EBC685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6" creationId="{C89E9AF7-FE24-4081-8AFF-22C5B44BE4B3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7" creationId="{21AB01F8-AAD3-42E1-986F-C380FDDCFB25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8" creationId="{420224E1-264A-4F6F-ADEE-744530ECCBC5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9" creationId="{F6C5CDBF-B8A5-47D9-97BE-C50766AF72DB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0" creationId="{286FBECD-F7BA-4546-9C2A-D0A72D949C06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11" creationId="{B1C6394B-15C7-40FA-B1F3-4F17C08CB54E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2" creationId="{F44A887D-9164-4189-AF09-939628DE17F4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3" creationId="{E58EF26D-B799-4972-9081-FC6C5C237E86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14" creationId="{65CBAF18-DBE6-41CD-B810-4DC29102F1B1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5" creationId="{5176B592-51E9-4BE4-862B-B342A457B518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16" creationId="{BE48129F-AEA2-4256-B369-6606FE961A5A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31" creationId="{7115AB7C-6BE9-4F8A-93ED-2634E525A917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33" creationId="{F6FF1B50-9031-44A9-B341-A7BBAE08BAFB}"/>
          </ac:spMkLst>
        </pc:spChg>
        <pc:spChg chg="mod">
          <ac:chgData name="Juan Caballero" userId="62a79988-00cc-43b5-bc96-b6823df23423" providerId="ADAL" clId="{37227F00-C3BA-451E-B066-B6F491C33274}" dt="2019-11-05T11:10:46.766" v="3052" actId="20577"/>
          <ac:spMkLst>
            <pc:docMk/>
            <pc:sldMk cId="3464246010" sldId="570"/>
            <ac:spMk id="34" creationId="{AB6ABE6A-DBAC-489D-BB1B-F1F973238746}"/>
          </ac:spMkLst>
        </pc:spChg>
        <pc:spChg chg="add del mod">
          <ac:chgData name="Juan Caballero" userId="62a79988-00cc-43b5-bc96-b6823df23423" providerId="ADAL" clId="{37227F00-C3BA-451E-B066-B6F491C33274}" dt="2019-11-05T11:11:53.450" v="3063" actId="478"/>
          <ac:spMkLst>
            <pc:docMk/>
            <pc:sldMk cId="3464246010" sldId="570"/>
            <ac:spMk id="36" creationId="{4E607297-F2BF-4548-A06D-9F34D6EB5BE7}"/>
          </ac:spMkLst>
        </pc:spChg>
        <pc:spChg chg="mod">
          <ac:chgData name="Juan Caballero" userId="62a79988-00cc-43b5-bc96-b6823df23423" providerId="ADAL" clId="{37227F00-C3BA-451E-B066-B6F491C33274}" dt="2019-11-05T11:10:08.877" v="3040" actId="1076"/>
          <ac:spMkLst>
            <pc:docMk/>
            <pc:sldMk cId="3464246010" sldId="570"/>
            <ac:spMk id="37" creationId="{FAC4D419-E8C7-4F2C-A35A-9C643D26794F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0" creationId="{D8DE2648-E186-47BD-ACE8-CDF28A768D8F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1" creationId="{E34F4C48-B408-4867-829C-F1CA16B63825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2" creationId="{1017E813-687F-4EC6-9783-26A709B665E0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3" creationId="{06152366-E0CB-47B6-BF68-C5B09FC58637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4" creationId="{C0EC3B78-EA39-463A-B603-56FCAA4663D2}"/>
          </ac:spMkLst>
        </pc:spChg>
        <pc:spChg chg="add del mod">
          <ac:chgData name="Juan Caballero" userId="62a79988-00cc-43b5-bc96-b6823df23423" providerId="ADAL" clId="{37227F00-C3BA-451E-B066-B6F491C33274}" dt="2019-11-05T11:11:53.450" v="3063" actId="478"/>
          <ac:spMkLst>
            <pc:docMk/>
            <pc:sldMk cId="3464246010" sldId="570"/>
            <ac:spMk id="45" creationId="{79AF0295-FC08-4AFD-98D7-8927B73B87D7}"/>
          </ac:spMkLst>
        </pc:spChg>
        <pc:spChg chg="del">
          <ac:chgData name="Juan Caballero" userId="62a79988-00cc-43b5-bc96-b6823df23423" providerId="ADAL" clId="{37227F00-C3BA-451E-B066-B6F491C33274}" dt="2019-11-05T11:10:04.227" v="3038" actId="478"/>
          <ac:spMkLst>
            <pc:docMk/>
            <pc:sldMk cId="3464246010" sldId="570"/>
            <ac:spMk id="46" creationId="{D2485F84-635D-4430-A422-139D6D446101}"/>
          </ac:spMkLst>
        </pc:spChg>
        <pc:spChg chg="del">
          <ac:chgData name="Juan Caballero" userId="62a79988-00cc-43b5-bc96-b6823df23423" providerId="ADAL" clId="{37227F00-C3BA-451E-B066-B6F491C33274}" dt="2019-11-05T11:10:12.527" v="3041" actId="478"/>
          <ac:spMkLst>
            <pc:docMk/>
            <pc:sldMk cId="3464246010" sldId="570"/>
            <ac:spMk id="47" creationId="{509CCDCE-AA29-432A-8A4A-400FDAD594D4}"/>
          </ac:spMkLst>
        </pc:spChg>
        <pc:spChg chg="del">
          <ac:chgData name="Juan Caballero" userId="62a79988-00cc-43b5-bc96-b6823df23423" providerId="ADAL" clId="{37227F00-C3BA-451E-B066-B6F491C33274}" dt="2019-11-05T11:10:14.827" v="3042" actId="478"/>
          <ac:spMkLst>
            <pc:docMk/>
            <pc:sldMk cId="3464246010" sldId="570"/>
            <ac:spMk id="48" creationId="{14237C06-C573-41CB-9293-534F90013083}"/>
          </ac:spMkLst>
        </pc:spChg>
        <pc:spChg chg="add del mod">
          <ac:chgData name="Juan Caballero" userId="62a79988-00cc-43b5-bc96-b6823df23423" providerId="ADAL" clId="{37227F00-C3BA-451E-B066-B6F491C33274}" dt="2019-11-05T11:11:53.450" v="3063" actId="478"/>
          <ac:spMkLst>
            <pc:docMk/>
            <pc:sldMk cId="3464246010" sldId="570"/>
            <ac:spMk id="49" creationId="{0404C9DB-09A5-4DF9-A4A8-26E526873535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0" creationId="{85BC0030-1A98-493C-9547-76F501789F26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1" creationId="{D8917AB0-3605-4ACC-A8E8-1C2BBA74916C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2" creationId="{F09FEDE4-1FB1-4037-B63A-E9145000D3B6}"/>
          </ac:spMkLst>
        </pc:spChg>
        <pc:spChg chg="add mod">
          <ac:chgData name="Juan Caballero" userId="62a79988-00cc-43b5-bc96-b6823df23423" providerId="ADAL" clId="{37227F00-C3BA-451E-B066-B6F491C33274}" dt="2019-11-05T11:12:12.135" v="3068" actId="1076"/>
          <ac:spMkLst>
            <pc:docMk/>
            <pc:sldMk cId="3464246010" sldId="570"/>
            <ac:spMk id="53" creationId="{5056AF71-5EEA-4FCF-BBF4-408FD4D9B9C5}"/>
          </ac:spMkLst>
        </pc:spChg>
        <pc:spChg chg="add">
          <ac:chgData name="Juan Caballero" userId="62a79988-00cc-43b5-bc96-b6823df23423" providerId="ADAL" clId="{37227F00-C3BA-451E-B066-B6F491C33274}" dt="2019-11-05T11:12:26.975" v="3071"/>
          <ac:spMkLst>
            <pc:docMk/>
            <pc:sldMk cId="3464246010" sldId="570"/>
            <ac:spMk id="54" creationId="{612C53DE-09DB-4FD8-A2F3-0AA532EF8B23}"/>
          </ac:spMkLst>
        </pc:spChg>
        <pc:spChg chg="add mod ord">
          <ac:chgData name="Juan Caballero" userId="62a79988-00cc-43b5-bc96-b6823df23423" providerId="ADAL" clId="{37227F00-C3BA-451E-B066-B6F491C33274}" dt="2019-11-05T11:36:17.245" v="3638" actId="166"/>
          <ac:spMkLst>
            <pc:docMk/>
            <pc:sldMk cId="3464246010" sldId="570"/>
            <ac:spMk id="60" creationId="{CA91AB27-EC48-4C45-883A-6301975DA4D4}"/>
          </ac:spMkLst>
        </pc:spChg>
        <pc:grpChg chg="add del mod">
          <ac:chgData name="Juan Caballero" userId="62a79988-00cc-43b5-bc96-b6823df23423" providerId="ADAL" clId="{37227F00-C3BA-451E-B066-B6F491C33274}" dt="2019-11-05T11:11:06.986" v="3053" actId="478"/>
          <ac:grpSpMkLst>
            <pc:docMk/>
            <pc:sldMk cId="3464246010" sldId="570"/>
            <ac:grpSpMk id="32" creationId="{4DC0F11D-577C-4B61-A7BC-B9F03AFDE813}"/>
          </ac:grpSpMkLst>
        </pc:grpChg>
        <pc:grpChg chg="add mod ord">
          <ac:chgData name="Juan Caballero" userId="62a79988-00cc-43b5-bc96-b6823df23423" providerId="ADAL" clId="{37227F00-C3BA-451E-B066-B6F491C33274}" dt="2019-11-05T11:36:13.050" v="3637" actId="1076"/>
          <ac:grpSpMkLst>
            <pc:docMk/>
            <pc:sldMk cId="3464246010" sldId="570"/>
            <ac:grpSpMk id="55" creationId="{E88C2237-54BB-4029-90BC-1896D8F49783}"/>
          </ac:grpSpMkLst>
        </pc:grpChg>
        <pc:picChg chg="del">
          <ac:chgData name="Juan Caballero" userId="62a79988-00cc-43b5-bc96-b6823df23423" providerId="ADAL" clId="{37227F00-C3BA-451E-B066-B6F491C33274}" dt="2019-11-05T11:10:16.197" v="3044" actId="478"/>
          <ac:picMkLst>
            <pc:docMk/>
            <pc:sldMk cId="3464246010" sldId="570"/>
            <ac:picMk id="38" creationId="{0779EC28-469D-452B-80F7-4AE74D1214B0}"/>
          </ac:picMkLst>
        </pc:picChg>
        <pc:picChg chg="del">
          <ac:chgData name="Juan Caballero" userId="62a79988-00cc-43b5-bc96-b6823df23423" providerId="ADAL" clId="{37227F00-C3BA-451E-B066-B6F491C33274}" dt="2019-11-05T11:10:15.572" v="3043" actId="478"/>
          <ac:picMkLst>
            <pc:docMk/>
            <pc:sldMk cId="3464246010" sldId="570"/>
            <ac:picMk id="39" creationId="{DE27C42C-A513-411B-A2B4-B1A89FF42001}"/>
          </ac:picMkLst>
        </pc:picChg>
      </pc:sldChg>
      <pc:sldChg chg="addSp add">
        <pc:chgData name="Juan Caballero" userId="62a79988-00cc-43b5-bc96-b6823df23423" providerId="ADAL" clId="{37227F00-C3BA-451E-B066-B6F491C33274}" dt="2019-11-05T11:12:25.145" v="3070"/>
        <pc:sldMkLst>
          <pc:docMk/>
          <pc:sldMk cId="296759981" sldId="571"/>
        </pc:sldMkLst>
        <pc:spChg chg="add">
          <ac:chgData name="Juan Caballero" userId="62a79988-00cc-43b5-bc96-b6823df23423" providerId="ADAL" clId="{37227F00-C3BA-451E-B066-B6F491C33274}" dt="2019-11-05T11:12:25.145" v="3070"/>
          <ac:spMkLst>
            <pc:docMk/>
            <pc:sldMk cId="296759981" sldId="571"/>
            <ac:spMk id="7" creationId="{3EA52BD1-4C8A-4B39-92CD-BD725CCA2EB2}"/>
          </ac:spMkLst>
        </pc:spChg>
      </pc:sldChg>
      <pc:sldChg chg="addSp delSp modSp add modAnim">
        <pc:chgData name="Juan Caballero" userId="62a79988-00cc-43b5-bc96-b6823df23423" providerId="ADAL" clId="{37227F00-C3BA-451E-B066-B6F491C33274}" dt="2019-11-05T12:05:44.586" v="4452" actId="1038"/>
        <pc:sldMkLst>
          <pc:docMk/>
          <pc:sldMk cId="3510977346" sldId="572"/>
        </pc:sldMkLst>
        <pc:spChg chg="del">
          <ac:chgData name="Juan Caballero" userId="62a79988-00cc-43b5-bc96-b6823df23423" providerId="ADAL" clId="{37227F00-C3BA-451E-B066-B6F491C33274}" dt="2019-11-05T12:04:34.328" v="4436" actId="478"/>
          <ac:spMkLst>
            <pc:docMk/>
            <pc:sldMk cId="3510977346" sldId="572"/>
            <ac:spMk id="2" creationId="{A4964227-B0B9-4BB5-8235-D5F00744A7A2}"/>
          </ac:spMkLst>
        </pc:spChg>
        <pc:spChg chg="del mod">
          <ac:chgData name="Juan Caballero" userId="62a79988-00cc-43b5-bc96-b6823df23423" providerId="ADAL" clId="{37227F00-C3BA-451E-B066-B6F491C33274}" dt="2019-11-05T12:04:38.448" v="4438" actId="478"/>
          <ac:spMkLst>
            <pc:docMk/>
            <pc:sldMk cId="3510977346" sldId="572"/>
            <ac:spMk id="3" creationId="{D539010B-D0A7-4E65-AEEB-D3A89E3B14EB}"/>
          </ac:spMkLst>
        </pc:spChg>
        <pc:spChg chg="del">
          <ac:chgData name="Juan Caballero" userId="62a79988-00cc-43b5-bc96-b6823df23423" providerId="ADAL" clId="{37227F00-C3BA-451E-B066-B6F491C33274}" dt="2019-11-05T12:04:40.088" v="4439" actId="478"/>
          <ac:spMkLst>
            <pc:docMk/>
            <pc:sldMk cId="3510977346" sldId="572"/>
            <ac:spMk id="85" creationId="{18E456F9-2564-4769-ADA2-6469AD2CEA3D}"/>
          </ac:spMkLst>
        </pc:spChg>
        <pc:grpChg chg="del">
          <ac:chgData name="Juan Caballero" userId="62a79988-00cc-43b5-bc96-b6823df23423" providerId="ADAL" clId="{37227F00-C3BA-451E-B066-B6F491C33274}" dt="2019-11-05T12:05:05.777" v="4446" actId="478"/>
          <ac:grpSpMkLst>
            <pc:docMk/>
            <pc:sldMk cId="3510977346" sldId="572"/>
            <ac:grpSpMk id="98" creationId="{30A82AD3-565C-4E66-ADFE-F894262D4C7D}"/>
          </ac:grpSpMkLst>
        </pc:grp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" creationId="{AD8E7C34-EC93-4482-B8E5-0EB31E2D8CC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" creationId="{76F724AC-D445-4315-8535-1D82D0BA8E8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" creationId="{1A8C0632-DE18-429F-9772-C594A774D47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" creationId="{175A8E97-3696-4207-9E07-D3EC1E4CEC7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" creationId="{19552C26-D002-4376-A439-62230E7157BA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9" creationId="{EEFC1A5E-185D-4755-A9E3-A1FF7E6F04E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0" creationId="{C7DB6C8B-2386-45C8-8C25-095C005CA14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1" creationId="{4BAE8CE3-9FD9-4360-87FA-27EDD0CB498D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2" creationId="{914E6632-0F1B-446A-A844-06A884E5247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3" creationId="{776A1C96-03F1-49A2-AC2E-FA752CA7CD7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4" creationId="{3D4BE90D-55DA-4A03-8C83-58C1AB487760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5" creationId="{AEA7FDBE-ABE4-4700-802D-C09AE5404DB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6" creationId="{E3AB323D-8939-4B9E-980B-C0B37CDA68C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7" creationId="{AF861F9F-6EA4-4A1C-BB36-3CFE5D00A65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8" creationId="{F3D1307B-ED90-4BAF-8EF4-8EFE0CAC5DF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19" creationId="{A312C2A1-86F3-4A3D-A28F-5E106FB8F88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0" creationId="{A1670153-274A-480C-8870-CB65784B599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1" creationId="{583B6B19-2A90-4131-9D2C-3308E987372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2" creationId="{10C14FD3-2BE4-4EF0-81F6-8CFD7E86C8D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3" creationId="{819D463B-E6C4-485A-B095-E1AEACBDD79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4" creationId="{FA9DDE87-2F5C-4BFE-92AC-54AA756FFA25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5" creationId="{2C65E45A-A9F8-40C7-837B-BB2C44AE3DB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6" creationId="{95D890D6-4633-4471-A7AA-1C1BF41EE76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7" creationId="{260471AA-16C4-4009-95AB-63509CC7ED9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8" creationId="{7AE9C071-D168-4B5D-B145-23AE6B99621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29" creationId="{3FC35FB4-2E24-4FF6-9431-51BC421CA609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0" creationId="{6FE41D0B-73C6-4E43-8E30-04C05F571BA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1" creationId="{DB458D22-B9B0-4D06-B00D-6B18725BF618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3" creationId="{366E6D1A-E72A-4ED4-AD44-C503A0461E3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4" creationId="{A7E1152E-AD64-4DE2-8782-BF8E2F86C9F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5" creationId="{76F65EEB-C5D3-497E-BDC3-748626A0334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6" creationId="{48559782-191D-481F-8F8B-551240A9B269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7" creationId="{5391B135-713C-411F-B625-9EB013EF0BD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8" creationId="{1FEE5373-7D43-4940-BBF4-EB89753077DA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39" creationId="{18721232-D7F4-4695-AC20-76AB0974B32D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0" creationId="{51C0A428-6423-4E20-B8CB-7DC135DD2AF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1" creationId="{E57907C5-72C2-4FC1-8DBA-73162FAEA6D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2" creationId="{CD00748D-9F60-4564-A31A-F454675D41A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3" creationId="{00DA4962-8E3A-4ED6-BCF6-D0B02E2D9FB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4" creationId="{8F7A5E83-C5CB-4B3E-A5BD-BF71B66DA90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5" creationId="{A6C74F24-8EDE-465F-8700-A830420AD8B9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6" creationId="{090F2FCD-D347-4B1D-9C81-3B4FE38D1235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7" creationId="{A1FFF79B-7CB0-406B-9DB7-2E40581276E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8" creationId="{EAD96357-B12B-4413-BD48-A51FA6EF603A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49" creationId="{F9B78DCE-C576-49C9-994A-E7DC5D9CDFE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0" creationId="{45AE176D-EFB1-476D-A0FD-A63C469BEB1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1" creationId="{39B5D2CB-6D7E-4220-A561-B7A5AA15FC0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2" creationId="{4ED235A3-699F-47FE-9326-7C080EE2AD9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3" creationId="{2F8A58AF-A3AA-4DD7-85CE-C0582004356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4" creationId="{A7A558D1-B149-4A0D-96C8-9B187939D6B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5" creationId="{3FAE2AAB-A2D0-4EB2-9B5B-E3D8A52E350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6" creationId="{E720B018-CE55-4B02-B1B3-FFF9424529D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7" creationId="{106E0FDB-A97B-4CD8-BCF1-5DEAEF5BF39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8" creationId="{BE0CF2F3-760D-4ED8-8F09-6330E9CB2465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59" creationId="{59EE916E-E039-4DCE-9DD3-08A98507759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0" creationId="{89AD54FD-F10A-4793-87C1-FD736CF49DA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1" creationId="{A8D80FD0-F81B-455D-B9F9-D5B67438854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2" creationId="{E4DC3C72-7E86-41CE-8A7E-62725AB2648C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3" creationId="{390082E5-D2FB-404D-9F59-56FB7B73954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4" creationId="{18B841F5-ABE9-4CD0-8A79-8B94F18945A4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5" creationId="{A84549E2-8F98-4D29-B08A-DFC20835F8F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6" creationId="{AFD61CCE-416A-4EB3-985A-232B0BBC9D6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7" creationId="{9A14CB67-C8D9-457F-819D-FE1A3BB7EF7D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8" creationId="{0805CB62-BBBD-45B8-ACB2-D3623F9A885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69" creationId="{55A163B6-C8CC-47E7-8CF9-4D50AD4FE94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0" creationId="{A929445F-2157-4E92-BA84-5214A4793972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1" creationId="{381A1936-11CC-46E4-8BD3-4ABA6BC1B9D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2" creationId="{FA03A7DA-1B78-44A0-861E-85E0D562262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3" creationId="{0E5BDB65-E88C-4C9A-AB1B-1DCFE9510410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4" creationId="{01E568E9-F159-4EC5-B296-7463EC16CDF7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5" creationId="{F41F2B67-23B4-4589-B64B-97FA48425BD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6" creationId="{E559735C-0D78-400C-B154-7444DA6767CB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7" creationId="{6CC663DF-4D34-4279-9CB7-8643D0639DF6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8" creationId="{D16B6C73-38A2-4486-A128-901ACABA4AF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79" creationId="{A1C66315-5A5E-4D0E-AC24-EE1D94F91853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0" creationId="{558E811E-377B-491B-BDFB-3F7B01BA490F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1" creationId="{F912A299-EE22-4D80-BE4C-784AF927CC3E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2" creationId="{CD5C027A-CFF5-4882-B8DE-C7DC8FAA39F1}"/>
          </ac:picMkLst>
        </pc:picChg>
        <pc:picChg chg="del">
          <ac:chgData name="Juan Caballero" userId="62a79988-00cc-43b5-bc96-b6823df23423" providerId="ADAL" clId="{37227F00-C3BA-451E-B066-B6F491C33274}" dt="2019-11-05T12:05:05.777" v="4446" actId="478"/>
          <ac:picMkLst>
            <pc:docMk/>
            <pc:sldMk cId="3510977346" sldId="572"/>
            <ac:picMk id="84" creationId="{45E168F1-AC0A-4B99-8CEF-DC9B3DE5E5C2}"/>
          </ac:picMkLst>
        </pc:picChg>
        <pc:picChg chg="del">
          <ac:chgData name="Juan Caballero" userId="62a79988-00cc-43b5-bc96-b6823df23423" providerId="ADAL" clId="{37227F00-C3BA-451E-B066-B6F491C33274}" dt="2019-11-05T12:04:50.812" v="4444" actId="478"/>
          <ac:picMkLst>
            <pc:docMk/>
            <pc:sldMk cId="3510977346" sldId="572"/>
            <ac:picMk id="93" creationId="{19FF6B0C-DABF-4A2E-9554-EAE81ADC4C48}"/>
          </ac:picMkLst>
        </pc:picChg>
        <pc:picChg chg="add mod">
          <ac:chgData name="Juan Caballero" userId="62a79988-00cc-43b5-bc96-b6823df23423" providerId="ADAL" clId="{37227F00-C3BA-451E-B066-B6F491C33274}" dt="2019-11-05T12:05:44.586" v="4452" actId="1038"/>
          <ac:picMkLst>
            <pc:docMk/>
            <pc:sldMk cId="3510977346" sldId="572"/>
            <ac:picMk id="99" creationId="{80DA8A25-6746-4E64-A394-7011CC7A0691}"/>
          </ac:picMkLst>
        </pc:picChg>
      </pc:sldChg>
      <pc:sldChg chg="addSp modSp add modAnim">
        <pc:chgData name="Juan Caballero" userId="62a79988-00cc-43b5-bc96-b6823df23423" providerId="ADAL" clId="{37227F00-C3BA-451E-B066-B6F491C33274}" dt="2019-11-05T12:08:29.931" v="4476" actId="1035"/>
        <pc:sldMkLst>
          <pc:docMk/>
          <pc:sldMk cId="1222080617" sldId="573"/>
        </pc:sldMkLst>
        <pc:spChg chg="add mod">
          <ac:chgData name="Juan Caballero" userId="62a79988-00cc-43b5-bc96-b6823df23423" providerId="ADAL" clId="{37227F00-C3BA-451E-B066-B6F491C33274}" dt="2019-11-05T12:08:29.931" v="4476" actId="1035"/>
          <ac:spMkLst>
            <pc:docMk/>
            <pc:sldMk cId="1222080617" sldId="573"/>
            <ac:spMk id="3" creationId="{55FB2C38-BB76-4936-8FEB-834DBC6074DB}"/>
          </ac:spMkLst>
        </pc:spChg>
        <pc:picChg chg="add mod modCrop">
          <ac:chgData name="Juan Caballero" userId="62a79988-00cc-43b5-bc96-b6823df23423" providerId="ADAL" clId="{37227F00-C3BA-451E-B066-B6F491C33274}" dt="2019-11-05T12:08:29.931" v="4476" actId="1035"/>
          <ac:picMkLst>
            <pc:docMk/>
            <pc:sldMk cId="1222080617" sldId="573"/>
            <ac:picMk id="2" creationId="{0BE6DFDF-B028-4A61-992B-B67E12FE803F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16:01.343" v="4766" actId="478"/>
        <pc:sldMkLst>
          <pc:docMk/>
          <pc:sldMk cId="3896868135" sldId="574"/>
        </pc:sldMkLst>
        <pc:spChg chg="mod">
          <ac:chgData name="Juan Caballero" userId="62a79988-00cc-43b5-bc96-b6823df23423" providerId="ADAL" clId="{37227F00-C3BA-451E-B066-B6F491C33274}" dt="2019-11-05T13:15:52.817" v="4764" actId="1035"/>
          <ac:spMkLst>
            <pc:docMk/>
            <pc:sldMk cId="3896868135" sldId="574"/>
            <ac:spMk id="2" creationId="{BB575C34-DCE6-4811-8841-878A80C1A5FA}"/>
          </ac:spMkLst>
        </pc:spChg>
        <pc:picChg chg="add del mod">
          <ac:chgData name="Juan Caballero" userId="62a79988-00cc-43b5-bc96-b6823df23423" providerId="ADAL" clId="{37227F00-C3BA-451E-B066-B6F491C33274}" dt="2019-11-05T13:16:01.343" v="4766" actId="478"/>
          <ac:picMkLst>
            <pc:docMk/>
            <pc:sldMk cId="3896868135" sldId="574"/>
            <ac:picMk id="3" creationId="{500E5D6D-C329-4EA0-BC14-F57798CAACC8}"/>
          </ac:picMkLst>
        </pc:picChg>
        <pc:picChg chg="add del mod">
          <ac:chgData name="Juan Caballero" userId="62a79988-00cc-43b5-bc96-b6823df23423" providerId="ADAL" clId="{37227F00-C3BA-451E-B066-B6F491C33274}" dt="2019-11-05T13:12:21.856" v="4752" actId="478"/>
          <ac:picMkLst>
            <pc:docMk/>
            <pc:sldMk cId="3896868135" sldId="574"/>
            <ac:picMk id="4" creationId="{B1321E6D-3DAD-4623-8434-8428FF79D893}"/>
          </ac:picMkLst>
        </pc:picChg>
        <pc:picChg chg="add mod">
          <ac:chgData name="Juan Caballero" userId="62a79988-00cc-43b5-bc96-b6823df23423" providerId="ADAL" clId="{37227F00-C3BA-451E-B066-B6F491C33274}" dt="2019-11-05T13:15:52.817" v="4764" actId="1035"/>
          <ac:picMkLst>
            <pc:docMk/>
            <pc:sldMk cId="3896868135" sldId="574"/>
            <ac:picMk id="5" creationId="{D518B35E-4F19-4214-A1A4-6E5AEBD48A19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17:56.674" v="4833" actId="14100"/>
        <pc:sldMkLst>
          <pc:docMk/>
          <pc:sldMk cId="3216226344" sldId="575"/>
        </pc:sldMkLst>
        <pc:spChg chg="add del">
          <ac:chgData name="Juan Caballero" userId="62a79988-00cc-43b5-bc96-b6823df23423" providerId="ADAL" clId="{37227F00-C3BA-451E-B066-B6F491C33274}" dt="2019-11-05T13:16:42.613" v="4778"/>
          <ac:spMkLst>
            <pc:docMk/>
            <pc:sldMk cId="3216226344" sldId="575"/>
            <ac:spMk id="3" creationId="{A8557A53-5626-482B-8802-C31577467935}"/>
          </ac:spMkLst>
        </pc:spChg>
        <pc:spChg chg="add del">
          <ac:chgData name="Juan Caballero" userId="62a79988-00cc-43b5-bc96-b6823df23423" providerId="ADAL" clId="{37227F00-C3BA-451E-B066-B6F491C33274}" dt="2019-11-05T13:16:42.613" v="4778"/>
          <ac:spMkLst>
            <pc:docMk/>
            <pc:sldMk cId="3216226344" sldId="575"/>
            <ac:spMk id="4" creationId="{A0F0F72A-53C2-4FEB-8E8A-AEA06BE75AD8}"/>
          </ac:spMkLst>
        </pc:spChg>
        <pc:spChg chg="add mod">
          <ac:chgData name="Juan Caballero" userId="62a79988-00cc-43b5-bc96-b6823df23423" providerId="ADAL" clId="{37227F00-C3BA-451E-B066-B6F491C33274}" dt="2019-11-05T13:17:07.420" v="4783" actId="1076"/>
          <ac:spMkLst>
            <pc:docMk/>
            <pc:sldMk cId="3216226344" sldId="575"/>
            <ac:spMk id="5" creationId="{4A4E7BE6-8FB1-4399-9C66-E01E87CA81CA}"/>
          </ac:spMkLst>
        </pc:spChg>
        <pc:spChg chg="add mod">
          <ac:chgData name="Juan Caballero" userId="62a79988-00cc-43b5-bc96-b6823df23423" providerId="ADAL" clId="{37227F00-C3BA-451E-B066-B6F491C33274}" dt="2019-11-05T13:17:56.674" v="4833" actId="14100"/>
          <ac:spMkLst>
            <pc:docMk/>
            <pc:sldMk cId="3216226344" sldId="575"/>
            <ac:spMk id="6" creationId="{C95E9FC2-B254-4548-BE59-CB33510589E1}"/>
          </ac:spMkLst>
        </pc:spChg>
        <pc:picChg chg="add mod">
          <ac:chgData name="Juan Caballero" userId="62a79988-00cc-43b5-bc96-b6823df23423" providerId="ADAL" clId="{37227F00-C3BA-451E-B066-B6F491C33274}" dt="2019-11-05T13:16:52.691" v="4781" actId="1076"/>
          <ac:picMkLst>
            <pc:docMk/>
            <pc:sldMk cId="3216226344" sldId="575"/>
            <ac:picMk id="2" creationId="{75F1340C-73C4-4A51-987A-C3099B113359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33:52.956" v="4883" actId="20577"/>
        <pc:sldMkLst>
          <pc:docMk/>
          <pc:sldMk cId="1832379808" sldId="576"/>
        </pc:sldMkLst>
        <pc:spChg chg="add del">
          <ac:chgData name="Juan Caballero" userId="62a79988-00cc-43b5-bc96-b6823df23423" providerId="ADAL" clId="{37227F00-C3BA-451E-B066-B6F491C33274}" dt="2019-11-05T13:18:59.182" v="4842"/>
          <ac:spMkLst>
            <pc:docMk/>
            <pc:sldMk cId="1832379808" sldId="576"/>
            <ac:spMk id="3" creationId="{A10D6FFF-D606-44A0-9CF5-7EB7016F939D}"/>
          </ac:spMkLst>
        </pc:spChg>
        <pc:spChg chg="add del">
          <ac:chgData name="Juan Caballero" userId="62a79988-00cc-43b5-bc96-b6823df23423" providerId="ADAL" clId="{37227F00-C3BA-451E-B066-B6F491C33274}" dt="2019-11-05T13:18:59.182" v="4842"/>
          <ac:spMkLst>
            <pc:docMk/>
            <pc:sldMk cId="1832379808" sldId="576"/>
            <ac:spMk id="4" creationId="{7AC4B868-EB14-42EF-859C-EFD41846764D}"/>
          </ac:spMkLst>
        </pc:spChg>
        <pc:spChg chg="add mod">
          <ac:chgData name="Juan Caballero" userId="62a79988-00cc-43b5-bc96-b6823df23423" providerId="ADAL" clId="{37227F00-C3BA-451E-B066-B6F491C33274}" dt="2019-11-05T13:19:04.082" v="4844" actId="1076"/>
          <ac:spMkLst>
            <pc:docMk/>
            <pc:sldMk cId="1832379808" sldId="576"/>
            <ac:spMk id="5" creationId="{4C03CFD4-2FAB-422B-AFC0-3E3D8A43D6E7}"/>
          </ac:spMkLst>
        </pc:spChg>
        <pc:spChg chg="add mod">
          <ac:chgData name="Juan Caballero" userId="62a79988-00cc-43b5-bc96-b6823df23423" providerId="ADAL" clId="{37227F00-C3BA-451E-B066-B6F491C33274}" dt="2019-11-05T13:33:52.956" v="4883" actId="20577"/>
          <ac:spMkLst>
            <pc:docMk/>
            <pc:sldMk cId="1832379808" sldId="576"/>
            <ac:spMk id="6" creationId="{CB5B674B-3FBB-4BAB-9D16-9630C1F1AC08}"/>
          </ac:spMkLst>
        </pc:spChg>
        <pc:picChg chg="add">
          <ac:chgData name="Juan Caballero" userId="62a79988-00cc-43b5-bc96-b6823df23423" providerId="ADAL" clId="{37227F00-C3BA-451E-B066-B6F491C33274}" dt="2019-11-05T13:18:02.328" v="4834"/>
          <ac:picMkLst>
            <pc:docMk/>
            <pc:sldMk cId="1832379808" sldId="576"/>
            <ac:picMk id="2" creationId="{8B78ADBF-4127-4D55-B9B0-04B3B4A61F4F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36:08.538" v="4942" actId="1038"/>
        <pc:sldMkLst>
          <pc:docMk/>
          <pc:sldMk cId="3488285675" sldId="577"/>
        </pc:sldMkLst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5" creationId="{FAC6449D-DD5A-4D17-880E-00EBD617FFF8}"/>
          </ac:spMkLst>
        </pc:spChg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6" creationId="{243AC7B6-027F-4F02-B420-02A41D46A43B}"/>
          </ac:spMkLst>
        </pc:spChg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7" creationId="{698DB1F7-C5D5-4114-A79F-BDB091787BB3}"/>
          </ac:spMkLst>
        </pc:spChg>
        <pc:spChg chg="add del">
          <ac:chgData name="Juan Caballero" userId="62a79988-00cc-43b5-bc96-b6823df23423" providerId="ADAL" clId="{37227F00-C3BA-451E-B066-B6F491C33274}" dt="2019-11-05T13:34:33.816" v="4885"/>
          <ac:spMkLst>
            <pc:docMk/>
            <pc:sldMk cId="3488285675" sldId="577"/>
            <ac:spMk id="8" creationId="{D922AA11-16BF-4748-ABFE-680ED0CD7B23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3" creationId="{DABB21E6-E153-479B-80CD-817624B25116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4" creationId="{9E56E4DF-45DA-490D-AE55-1420DCA8B3C8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5" creationId="{C53D2458-D230-4CDF-B4E6-0479461346F8}"/>
          </ac:spMkLst>
        </pc:spChg>
        <pc:spChg chg="add del">
          <ac:chgData name="Juan Caballero" userId="62a79988-00cc-43b5-bc96-b6823df23423" providerId="ADAL" clId="{37227F00-C3BA-451E-B066-B6F491C33274}" dt="2019-11-05T13:34:38.953" v="4889"/>
          <ac:spMkLst>
            <pc:docMk/>
            <pc:sldMk cId="3488285675" sldId="577"/>
            <ac:spMk id="16" creationId="{1176A587-6DB8-43AA-AFFB-7E7B196A4A90}"/>
          </ac:spMkLst>
        </pc:spChg>
        <pc:spChg chg="add mod">
          <ac:chgData name="Juan Caballero" userId="62a79988-00cc-43b5-bc96-b6823df23423" providerId="ADAL" clId="{37227F00-C3BA-451E-B066-B6F491C33274}" dt="2019-11-05T13:35:58.805" v="4915" actId="1037"/>
          <ac:spMkLst>
            <pc:docMk/>
            <pc:sldMk cId="3488285675" sldId="577"/>
            <ac:spMk id="21" creationId="{CF9FCA9F-4B3B-4BCF-834C-B83F1143FF3B}"/>
          </ac:spMkLst>
        </pc:spChg>
        <pc:spChg chg="add mod">
          <ac:chgData name="Juan Caballero" userId="62a79988-00cc-43b5-bc96-b6823df23423" providerId="ADAL" clId="{37227F00-C3BA-451E-B066-B6F491C33274}" dt="2019-11-05T13:36:08.538" v="4942" actId="1038"/>
          <ac:spMkLst>
            <pc:docMk/>
            <pc:sldMk cId="3488285675" sldId="577"/>
            <ac:spMk id="22" creationId="{62EEB783-C4CA-4E1D-A527-FFEA7D6EF806}"/>
          </ac:spMkLst>
        </pc:spChg>
        <pc:spChg chg="add mod">
          <ac:chgData name="Juan Caballero" userId="62a79988-00cc-43b5-bc96-b6823df23423" providerId="ADAL" clId="{37227F00-C3BA-451E-B066-B6F491C33274}" dt="2019-11-05T13:35:58.805" v="4915" actId="1037"/>
          <ac:spMkLst>
            <pc:docMk/>
            <pc:sldMk cId="3488285675" sldId="577"/>
            <ac:spMk id="23" creationId="{3AF1FF7A-A2ED-4663-8126-9AB8956E6AF3}"/>
          </ac:spMkLst>
        </pc:spChg>
        <pc:spChg chg="add mod">
          <ac:chgData name="Juan Caballero" userId="62a79988-00cc-43b5-bc96-b6823df23423" providerId="ADAL" clId="{37227F00-C3BA-451E-B066-B6F491C33274}" dt="2019-11-05T13:35:23.246" v="4893" actId="14100"/>
          <ac:spMkLst>
            <pc:docMk/>
            <pc:sldMk cId="3488285675" sldId="577"/>
            <ac:spMk id="24" creationId="{1E876020-F582-4435-A5E0-B9855636113E}"/>
          </ac:spMkLst>
        </pc:spChg>
        <pc:picChg chg="add del">
          <ac:chgData name="Juan Caballero" userId="62a79988-00cc-43b5-bc96-b6823df23423" providerId="ADAL" clId="{37227F00-C3BA-451E-B066-B6F491C33274}" dt="2019-11-05T13:36:03.556" v="4916" actId="478"/>
          <ac:picMkLst>
            <pc:docMk/>
            <pc:sldMk cId="3488285675" sldId="577"/>
            <ac:picMk id="2" creationId="{6519DC8F-BAC4-4B32-8939-873EE19F8C83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3" creationId="{5B2C3B9E-95D1-440E-B3FC-8F4F5437233F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4" creationId="{3B679546-62F4-4368-9098-AA626C74B8F4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9" creationId="{5275DE71-E526-43A4-9640-79691B9BED53}"/>
          </ac:picMkLst>
        </pc:picChg>
        <pc:picChg chg="add del">
          <ac:chgData name="Juan Caballero" userId="62a79988-00cc-43b5-bc96-b6823df23423" providerId="ADAL" clId="{37227F00-C3BA-451E-B066-B6F491C33274}" dt="2019-11-05T13:34:33.816" v="4885"/>
          <ac:picMkLst>
            <pc:docMk/>
            <pc:sldMk cId="3488285675" sldId="577"/>
            <ac:picMk id="10" creationId="{F00164C7-C140-4F0C-8D89-BFE7B58146C3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1" creationId="{64EB2479-8478-4A56-9DAF-B535E4FE2CCC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2" creationId="{621DE514-979B-4530-864D-6EBE2C3E34A2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7" creationId="{3B7E7C57-1F79-4A77-91B3-BB6B08BFFB9A}"/>
          </ac:picMkLst>
        </pc:picChg>
        <pc:picChg chg="add del">
          <ac:chgData name="Juan Caballero" userId="62a79988-00cc-43b5-bc96-b6823df23423" providerId="ADAL" clId="{37227F00-C3BA-451E-B066-B6F491C33274}" dt="2019-11-05T13:34:38.953" v="4889"/>
          <ac:picMkLst>
            <pc:docMk/>
            <pc:sldMk cId="3488285675" sldId="577"/>
            <ac:picMk id="18" creationId="{CCFE49EE-216C-478F-9177-3D3DB679E3E3}"/>
          </ac:picMkLst>
        </pc:picChg>
        <pc:picChg chg="add mod">
          <ac:chgData name="Juan Caballero" userId="62a79988-00cc-43b5-bc96-b6823df23423" providerId="ADAL" clId="{37227F00-C3BA-451E-B066-B6F491C33274}" dt="2019-11-05T13:35:58.805" v="4915" actId="1037"/>
          <ac:picMkLst>
            <pc:docMk/>
            <pc:sldMk cId="3488285675" sldId="577"/>
            <ac:picMk id="19" creationId="{2C2AC4C6-BE8F-4A36-B18D-E63AE56142EC}"/>
          </ac:picMkLst>
        </pc:picChg>
        <pc:picChg chg="add mod">
          <ac:chgData name="Juan Caballero" userId="62a79988-00cc-43b5-bc96-b6823df23423" providerId="ADAL" clId="{37227F00-C3BA-451E-B066-B6F491C33274}" dt="2019-11-05T13:35:58.805" v="4915" actId="1037"/>
          <ac:picMkLst>
            <pc:docMk/>
            <pc:sldMk cId="3488285675" sldId="577"/>
            <ac:picMk id="20" creationId="{9A3C2C08-978E-48E0-9864-798C36508BF3}"/>
          </ac:picMkLst>
        </pc:picChg>
        <pc:picChg chg="add mod">
          <ac:chgData name="Juan Caballero" userId="62a79988-00cc-43b5-bc96-b6823df23423" providerId="ADAL" clId="{37227F00-C3BA-451E-B066-B6F491C33274}" dt="2019-11-05T13:34:47.596" v="4891" actId="1076"/>
          <ac:picMkLst>
            <pc:docMk/>
            <pc:sldMk cId="3488285675" sldId="577"/>
            <ac:picMk id="25" creationId="{795AFC7A-4B9C-45AD-920A-27A9C9AC6846}"/>
          </ac:picMkLst>
        </pc:picChg>
        <pc:picChg chg="add mod">
          <ac:chgData name="Juan Caballero" userId="62a79988-00cc-43b5-bc96-b6823df23423" providerId="ADAL" clId="{37227F00-C3BA-451E-B066-B6F491C33274}" dt="2019-11-05T13:34:47.596" v="4891" actId="1076"/>
          <ac:picMkLst>
            <pc:docMk/>
            <pc:sldMk cId="3488285675" sldId="577"/>
            <ac:picMk id="26" creationId="{E3CBA5DE-CFC6-4836-B2D6-BB70F722FF03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37:56.824" v="4962"/>
        <pc:sldMkLst>
          <pc:docMk/>
          <pc:sldMk cId="3675256610" sldId="578"/>
        </pc:sldMkLst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3" creationId="{36D15576-AB93-421B-A0BC-3D7863E31B7B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4" creationId="{29C69342-DA59-4CF1-9E0A-7F36CAB45146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5" creationId="{435ECF00-B88E-4298-8107-EC382C8C5659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6" creationId="{0119ACA6-486F-4679-AC6B-EDCFA08507CA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7" creationId="{D01DF6B1-6BE5-4302-BE7B-186CDF618422}"/>
          </ac:spMkLst>
        </pc:spChg>
        <pc:spChg chg="add del">
          <ac:chgData name="Juan Caballero" userId="62a79988-00cc-43b5-bc96-b6823df23423" providerId="ADAL" clId="{37227F00-C3BA-451E-B066-B6F491C33274}" dt="2019-11-05T13:36:28.725" v="4944"/>
          <ac:spMkLst>
            <pc:docMk/>
            <pc:sldMk cId="3675256610" sldId="578"/>
            <ac:spMk id="10" creationId="{4C26068E-977D-4029-902E-478868860F99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1" creationId="{CDB3C3D0-BF07-48E5-B6F7-887BCD86DA8B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2" creationId="{02240B34-A349-49ED-9709-4366ECAB3AC0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3" creationId="{9F648552-161F-4B2B-AAE0-040173DA0630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4" creationId="{7B209271-1902-4BFA-9540-19E25E8ED195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5" creationId="{54161A29-3599-49C3-B256-71FD6A190E99}"/>
          </ac:spMkLst>
        </pc:spChg>
        <pc:spChg chg="add mod">
          <ac:chgData name="Juan Caballero" userId="62a79988-00cc-43b5-bc96-b6823df23423" providerId="ADAL" clId="{37227F00-C3BA-451E-B066-B6F491C33274}" dt="2019-11-05T13:37:08.527" v="4953" actId="1038"/>
          <ac:spMkLst>
            <pc:docMk/>
            <pc:sldMk cId="3675256610" sldId="578"/>
            <ac:spMk id="18" creationId="{9FB3E1AE-025A-446F-8E58-FB8FF0F6A804}"/>
          </ac:spMkLst>
        </pc:spChg>
        <pc:spChg chg="add del mod">
          <ac:chgData name="Juan Caballero" userId="62a79988-00cc-43b5-bc96-b6823df23423" providerId="ADAL" clId="{37227F00-C3BA-451E-B066-B6F491C33274}" dt="2019-11-05T13:37:56.824" v="4962"/>
          <ac:spMkLst>
            <pc:docMk/>
            <pc:sldMk cId="3675256610" sldId="578"/>
            <ac:spMk id="19" creationId="{D1D8AEBD-8C28-4E84-B9D2-1C994235FA8B}"/>
          </ac:spMkLst>
        </pc:spChg>
        <pc:spChg chg="add del mod">
          <ac:chgData name="Juan Caballero" userId="62a79988-00cc-43b5-bc96-b6823df23423" providerId="ADAL" clId="{37227F00-C3BA-451E-B066-B6F491C33274}" dt="2019-11-05T13:37:56.824" v="4962"/>
          <ac:spMkLst>
            <pc:docMk/>
            <pc:sldMk cId="3675256610" sldId="578"/>
            <ac:spMk id="20" creationId="{55DD450B-30B8-408C-948E-A16CDC33FB72}"/>
          </ac:spMkLst>
        </pc:spChg>
        <pc:picChg chg="add">
          <ac:chgData name="Juan Caballero" userId="62a79988-00cc-43b5-bc96-b6823df23423" providerId="ADAL" clId="{37227F00-C3BA-451E-B066-B6F491C33274}" dt="2019-11-05T13:18:25.033" v="4836"/>
          <ac:picMkLst>
            <pc:docMk/>
            <pc:sldMk cId="3675256610" sldId="578"/>
            <ac:picMk id="2" creationId="{FA0BEB18-F5C4-491C-BBBE-BEB26BFFE509}"/>
          </ac:picMkLst>
        </pc:picChg>
        <pc:picChg chg="add del">
          <ac:chgData name="Juan Caballero" userId="62a79988-00cc-43b5-bc96-b6823df23423" providerId="ADAL" clId="{37227F00-C3BA-451E-B066-B6F491C33274}" dt="2019-11-05T13:36:28.725" v="4944"/>
          <ac:picMkLst>
            <pc:docMk/>
            <pc:sldMk cId="3675256610" sldId="578"/>
            <ac:picMk id="8" creationId="{A83377DB-25F6-4395-B794-DA3A8FEC3AF4}"/>
          </ac:picMkLst>
        </pc:picChg>
        <pc:picChg chg="add del">
          <ac:chgData name="Juan Caballero" userId="62a79988-00cc-43b5-bc96-b6823df23423" providerId="ADAL" clId="{37227F00-C3BA-451E-B066-B6F491C33274}" dt="2019-11-05T13:36:28.725" v="4944"/>
          <ac:picMkLst>
            <pc:docMk/>
            <pc:sldMk cId="3675256610" sldId="578"/>
            <ac:picMk id="9" creationId="{EBDAD956-D998-4E74-A137-A3251F363222}"/>
          </ac:picMkLst>
        </pc:picChg>
        <pc:picChg chg="add mod">
          <ac:chgData name="Juan Caballero" userId="62a79988-00cc-43b5-bc96-b6823df23423" providerId="ADAL" clId="{37227F00-C3BA-451E-B066-B6F491C33274}" dt="2019-11-05T13:37:08.527" v="4953" actId="1038"/>
          <ac:picMkLst>
            <pc:docMk/>
            <pc:sldMk cId="3675256610" sldId="578"/>
            <ac:picMk id="16" creationId="{B2A56BA4-B845-4459-AB14-2D036E2E6E55}"/>
          </ac:picMkLst>
        </pc:picChg>
        <pc:picChg chg="add mod">
          <ac:chgData name="Juan Caballero" userId="62a79988-00cc-43b5-bc96-b6823df23423" providerId="ADAL" clId="{37227F00-C3BA-451E-B066-B6F491C33274}" dt="2019-11-05T13:37:08.527" v="4953" actId="1038"/>
          <ac:picMkLst>
            <pc:docMk/>
            <pc:sldMk cId="3675256610" sldId="578"/>
            <ac:picMk id="17" creationId="{49506B83-C264-46C3-8BA7-305FD7F2711B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43:40.041" v="4982"/>
        <pc:sldMkLst>
          <pc:docMk/>
          <pc:sldMk cId="1444671987" sldId="579"/>
        </pc:sldMkLst>
        <pc:spChg chg="add del">
          <ac:chgData name="Juan Caballero" userId="62a79988-00cc-43b5-bc96-b6823df23423" providerId="ADAL" clId="{37227F00-C3BA-451E-B066-B6F491C33274}" dt="2019-11-05T13:37:23.924" v="4955"/>
          <ac:spMkLst>
            <pc:docMk/>
            <pc:sldMk cId="1444671987" sldId="579"/>
            <ac:spMk id="3" creationId="{10E45F8B-4DDD-4BED-81DB-0A42BDBF55F9}"/>
          </ac:spMkLst>
        </pc:spChg>
        <pc:spChg chg="add del">
          <ac:chgData name="Juan Caballero" userId="62a79988-00cc-43b5-bc96-b6823df23423" providerId="ADAL" clId="{37227F00-C3BA-451E-B066-B6F491C33274}" dt="2019-11-05T13:37:23.924" v="4955"/>
          <ac:spMkLst>
            <pc:docMk/>
            <pc:sldMk cId="1444671987" sldId="579"/>
            <ac:spMk id="4" creationId="{4802C6B1-3665-44C3-907A-EEB0CEE0679F}"/>
          </ac:spMkLst>
        </pc:spChg>
        <pc:spChg chg="add del mod">
          <ac:chgData name="Juan Caballero" userId="62a79988-00cc-43b5-bc96-b6823df23423" providerId="ADAL" clId="{37227F00-C3BA-451E-B066-B6F491C33274}" dt="2019-11-05T13:37:49.434" v="4959"/>
          <ac:spMkLst>
            <pc:docMk/>
            <pc:sldMk cId="1444671987" sldId="579"/>
            <ac:spMk id="5" creationId="{7A032F78-CFED-475E-8B8B-53AA94E8A2D6}"/>
          </ac:spMkLst>
        </pc:spChg>
        <pc:spChg chg="add del mod">
          <ac:chgData name="Juan Caballero" userId="62a79988-00cc-43b5-bc96-b6823df23423" providerId="ADAL" clId="{37227F00-C3BA-451E-B066-B6F491C33274}" dt="2019-11-05T13:37:49.434" v="4959"/>
          <ac:spMkLst>
            <pc:docMk/>
            <pc:sldMk cId="1444671987" sldId="579"/>
            <ac:spMk id="6" creationId="{B6BA8398-2C49-43B8-BA06-A372DF17F86B}"/>
          </ac:spMkLst>
        </pc:spChg>
        <pc:spChg chg="add">
          <ac:chgData name="Juan Caballero" userId="62a79988-00cc-43b5-bc96-b6823df23423" providerId="ADAL" clId="{37227F00-C3BA-451E-B066-B6F491C33274}" dt="2019-11-05T13:37:58.094" v="4963"/>
          <ac:spMkLst>
            <pc:docMk/>
            <pc:sldMk cId="1444671987" sldId="579"/>
            <ac:spMk id="7" creationId="{F990CDA0-3BB2-42A0-B9F5-1B5503BD3455}"/>
          </ac:spMkLst>
        </pc:spChg>
        <pc:spChg chg="add">
          <ac:chgData name="Juan Caballero" userId="62a79988-00cc-43b5-bc96-b6823df23423" providerId="ADAL" clId="{37227F00-C3BA-451E-B066-B6F491C33274}" dt="2019-11-05T13:37:58.094" v="4963"/>
          <ac:spMkLst>
            <pc:docMk/>
            <pc:sldMk cId="1444671987" sldId="579"/>
            <ac:spMk id="8" creationId="{202D9CDA-8DFE-43B3-9238-B32DA841AF26}"/>
          </ac:spMkLst>
        </pc:spChg>
        <pc:spChg chg="add del mod">
          <ac:chgData name="Juan Caballero" userId="62a79988-00cc-43b5-bc96-b6823df23423" providerId="ADAL" clId="{37227F00-C3BA-451E-B066-B6F491C33274}" dt="2019-11-05T13:43:40.041" v="4982"/>
          <ac:spMkLst>
            <pc:docMk/>
            <pc:sldMk cId="1444671987" sldId="579"/>
            <ac:spMk id="9" creationId="{FB788F1F-A189-4667-B7AF-1ECA4452D7C0}"/>
          </ac:spMkLst>
        </pc:spChg>
        <pc:spChg chg="add del mod">
          <ac:chgData name="Juan Caballero" userId="62a79988-00cc-43b5-bc96-b6823df23423" providerId="ADAL" clId="{37227F00-C3BA-451E-B066-B6F491C33274}" dt="2019-11-05T13:43:40.041" v="4982"/>
          <ac:spMkLst>
            <pc:docMk/>
            <pc:sldMk cId="1444671987" sldId="579"/>
            <ac:spMk id="10" creationId="{3E59D031-605F-45C3-A1F8-A47FF48515D0}"/>
          </ac:spMkLst>
        </pc:spChg>
        <pc:picChg chg="add">
          <ac:chgData name="Juan Caballero" userId="62a79988-00cc-43b5-bc96-b6823df23423" providerId="ADAL" clId="{37227F00-C3BA-451E-B066-B6F491C33274}" dt="2019-11-05T13:18:26.473" v="4837"/>
          <ac:picMkLst>
            <pc:docMk/>
            <pc:sldMk cId="1444671987" sldId="579"/>
            <ac:picMk id="2" creationId="{22A9F493-C223-4701-B504-D259E4CAE097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4:18:50.779" v="5234" actId="14100"/>
        <pc:sldMkLst>
          <pc:docMk/>
          <pc:sldMk cId="1086589056" sldId="580"/>
        </pc:sldMkLst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3" creationId="{92E5243F-D0E4-4001-86D1-E45FA2B48E5A}"/>
          </ac:spMkLst>
        </pc:spChg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4" creationId="{1FE53FA0-1C44-402A-A592-1DC32664DCA0}"/>
          </ac:spMkLst>
        </pc:spChg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7" creationId="{DE4B6D8E-619F-41C0-9B86-B5CD496309CA}"/>
          </ac:spMkLst>
        </pc:spChg>
        <pc:spChg chg="add del">
          <ac:chgData name="Juan Caballero" userId="62a79988-00cc-43b5-bc96-b6823df23423" providerId="ADAL" clId="{37227F00-C3BA-451E-B066-B6F491C33274}" dt="2019-11-05T13:38:42.663" v="4965"/>
          <ac:spMkLst>
            <pc:docMk/>
            <pc:sldMk cId="1086589056" sldId="580"/>
            <ac:spMk id="8" creationId="{B58994D0-C196-4B25-AA7C-DA1FBF159308}"/>
          </ac:spMkLst>
        </pc:spChg>
        <pc:spChg chg="add mod">
          <ac:chgData name="Juan Caballero" userId="62a79988-00cc-43b5-bc96-b6823df23423" providerId="ADAL" clId="{37227F00-C3BA-451E-B066-B6F491C33274}" dt="2019-11-05T13:39:02.583" v="4967" actId="1076"/>
          <ac:spMkLst>
            <pc:docMk/>
            <pc:sldMk cId="1086589056" sldId="580"/>
            <ac:spMk id="9" creationId="{1B586FE8-39DD-43C5-AEEA-BEFFB700692A}"/>
          </ac:spMkLst>
        </pc:spChg>
        <pc:spChg chg="add mod">
          <ac:chgData name="Juan Caballero" userId="62a79988-00cc-43b5-bc96-b6823df23423" providerId="ADAL" clId="{37227F00-C3BA-451E-B066-B6F491C33274}" dt="2019-11-05T13:39:02.583" v="4967" actId="1076"/>
          <ac:spMkLst>
            <pc:docMk/>
            <pc:sldMk cId="1086589056" sldId="580"/>
            <ac:spMk id="10" creationId="{0B7C895E-C04C-42A9-AFAE-C745B69BEB7F}"/>
          </ac:spMkLst>
        </pc:spChg>
        <pc:spChg chg="add mod">
          <ac:chgData name="Juan Caballero" userId="62a79988-00cc-43b5-bc96-b6823df23423" providerId="ADAL" clId="{37227F00-C3BA-451E-B066-B6F491C33274}" dt="2019-11-05T13:39:02.583" v="4967" actId="1076"/>
          <ac:spMkLst>
            <pc:docMk/>
            <pc:sldMk cId="1086589056" sldId="580"/>
            <ac:spMk id="13" creationId="{6093FA64-077B-4DDF-BDC0-1A2E01C7A945}"/>
          </ac:spMkLst>
        </pc:spChg>
        <pc:spChg chg="add mod">
          <ac:chgData name="Juan Caballero" userId="62a79988-00cc-43b5-bc96-b6823df23423" providerId="ADAL" clId="{37227F00-C3BA-451E-B066-B6F491C33274}" dt="2019-11-05T14:18:50.779" v="5234" actId="14100"/>
          <ac:spMkLst>
            <pc:docMk/>
            <pc:sldMk cId="1086589056" sldId="580"/>
            <ac:spMk id="14" creationId="{7D42B946-61BB-4975-BA29-4BBE17F4DE33}"/>
          </ac:spMkLst>
        </pc:spChg>
        <pc:picChg chg="add">
          <ac:chgData name="Juan Caballero" userId="62a79988-00cc-43b5-bc96-b6823df23423" providerId="ADAL" clId="{37227F00-C3BA-451E-B066-B6F491C33274}" dt="2019-11-05T13:18:28.723" v="4838"/>
          <ac:picMkLst>
            <pc:docMk/>
            <pc:sldMk cId="1086589056" sldId="580"/>
            <ac:picMk id="2" creationId="{62D4412C-8940-44E0-96D9-D0F7C6DBAD87}"/>
          </ac:picMkLst>
        </pc:picChg>
        <pc:picChg chg="add del">
          <ac:chgData name="Juan Caballero" userId="62a79988-00cc-43b5-bc96-b6823df23423" providerId="ADAL" clId="{37227F00-C3BA-451E-B066-B6F491C33274}" dt="2019-11-05T13:38:42.663" v="4965"/>
          <ac:picMkLst>
            <pc:docMk/>
            <pc:sldMk cId="1086589056" sldId="580"/>
            <ac:picMk id="5" creationId="{5BB806E5-D3C5-4C33-96BA-D15F6D98702A}"/>
          </ac:picMkLst>
        </pc:picChg>
        <pc:picChg chg="add del">
          <ac:chgData name="Juan Caballero" userId="62a79988-00cc-43b5-bc96-b6823df23423" providerId="ADAL" clId="{37227F00-C3BA-451E-B066-B6F491C33274}" dt="2019-11-05T13:38:42.663" v="4965"/>
          <ac:picMkLst>
            <pc:docMk/>
            <pc:sldMk cId="1086589056" sldId="580"/>
            <ac:picMk id="6" creationId="{BCE9D755-5F12-484F-B00B-463A4AF7714D}"/>
          </ac:picMkLst>
        </pc:picChg>
        <pc:picChg chg="add mod">
          <ac:chgData name="Juan Caballero" userId="62a79988-00cc-43b5-bc96-b6823df23423" providerId="ADAL" clId="{37227F00-C3BA-451E-B066-B6F491C33274}" dt="2019-11-05T13:39:02.583" v="4967" actId="1076"/>
          <ac:picMkLst>
            <pc:docMk/>
            <pc:sldMk cId="1086589056" sldId="580"/>
            <ac:picMk id="11" creationId="{48A83C6A-2DE8-4C83-8E26-AC1F10413BFE}"/>
          </ac:picMkLst>
        </pc:picChg>
        <pc:picChg chg="add mod">
          <ac:chgData name="Juan Caballero" userId="62a79988-00cc-43b5-bc96-b6823df23423" providerId="ADAL" clId="{37227F00-C3BA-451E-B066-B6F491C33274}" dt="2019-11-05T13:39:02.583" v="4967" actId="1076"/>
          <ac:picMkLst>
            <pc:docMk/>
            <pc:sldMk cId="1086589056" sldId="580"/>
            <ac:picMk id="12" creationId="{D4F46380-6611-43A2-A9E8-D6EC5C4DB6DD}"/>
          </ac:picMkLst>
        </pc:picChg>
        <pc:picChg chg="add del mod">
          <ac:chgData name="Juan Caballero" userId="62a79988-00cc-43b5-bc96-b6823df23423" providerId="ADAL" clId="{37227F00-C3BA-451E-B066-B6F491C33274}" dt="2019-11-05T13:42:45.072" v="4974"/>
          <ac:picMkLst>
            <pc:docMk/>
            <pc:sldMk cId="1086589056" sldId="580"/>
            <ac:picMk id="15" creationId="{43828258-6065-4A74-9FB0-9456374F4B91}"/>
          </ac:picMkLst>
        </pc:picChg>
      </pc:sldChg>
      <pc:sldChg chg="addSp delSp add">
        <pc:chgData name="Juan Caballero" userId="62a79988-00cc-43b5-bc96-b6823df23423" providerId="ADAL" clId="{37227F00-C3BA-451E-B066-B6F491C33274}" dt="2019-11-05T13:42:46.417" v="4975"/>
        <pc:sldMkLst>
          <pc:docMk/>
          <pc:sldMk cId="2192038962" sldId="581"/>
        </pc:sldMkLst>
        <pc:spChg chg="add del">
          <ac:chgData name="Juan Caballero" userId="62a79988-00cc-43b5-bc96-b6823df23423" providerId="ADAL" clId="{37227F00-C3BA-451E-B066-B6F491C33274}" dt="2019-11-05T13:42:34.612" v="4969"/>
          <ac:spMkLst>
            <pc:docMk/>
            <pc:sldMk cId="2192038962" sldId="581"/>
            <ac:spMk id="3" creationId="{99D2F475-6A65-454F-AFD5-4E01E4A2C0A2}"/>
          </ac:spMkLst>
        </pc:spChg>
        <pc:spChg chg="add del">
          <ac:chgData name="Juan Caballero" userId="62a79988-00cc-43b5-bc96-b6823df23423" providerId="ADAL" clId="{37227F00-C3BA-451E-B066-B6F491C33274}" dt="2019-11-05T13:42:34.612" v="4969"/>
          <ac:spMkLst>
            <pc:docMk/>
            <pc:sldMk cId="2192038962" sldId="581"/>
            <ac:spMk id="4" creationId="{5768EB46-DE2A-403B-96BC-F1CC7F5C2F4A}"/>
          </ac:spMkLst>
        </pc:spChg>
        <pc:picChg chg="add del">
          <ac:chgData name="Juan Caballero" userId="62a79988-00cc-43b5-bc96-b6823df23423" providerId="ADAL" clId="{37227F00-C3BA-451E-B066-B6F491C33274}" dt="2019-11-05T13:42:34.612" v="4969"/>
          <ac:picMkLst>
            <pc:docMk/>
            <pc:sldMk cId="2192038962" sldId="581"/>
            <ac:picMk id="5" creationId="{BDCC1A56-FF77-41BC-BB52-54186881F355}"/>
          </ac:picMkLst>
        </pc:picChg>
        <pc:picChg chg="add del">
          <ac:chgData name="Juan Caballero" userId="62a79988-00cc-43b5-bc96-b6823df23423" providerId="ADAL" clId="{37227F00-C3BA-451E-B066-B6F491C33274}" dt="2019-11-05T13:42:34.612" v="4969"/>
          <ac:picMkLst>
            <pc:docMk/>
            <pc:sldMk cId="2192038962" sldId="581"/>
            <ac:picMk id="6" creationId="{31731DAB-0C9E-4A9D-AA88-C28D108A9E35}"/>
          </ac:picMkLst>
        </pc:picChg>
        <pc:picChg chg="add del">
          <ac:chgData name="Juan Caballero" userId="62a79988-00cc-43b5-bc96-b6823df23423" providerId="ADAL" clId="{37227F00-C3BA-451E-B066-B6F491C33274}" dt="2019-11-05T13:42:38.202" v="4971"/>
          <ac:picMkLst>
            <pc:docMk/>
            <pc:sldMk cId="2192038962" sldId="581"/>
            <ac:picMk id="7" creationId="{E3CFC468-411E-4C37-979A-DCBD98F3E7BC}"/>
          </ac:picMkLst>
        </pc:picChg>
        <pc:picChg chg="add">
          <ac:chgData name="Juan Caballero" userId="62a79988-00cc-43b5-bc96-b6823df23423" providerId="ADAL" clId="{37227F00-C3BA-451E-B066-B6F491C33274}" dt="2019-11-05T13:42:46.417" v="4975"/>
          <ac:picMkLst>
            <pc:docMk/>
            <pc:sldMk cId="2192038962" sldId="581"/>
            <ac:picMk id="8" creationId="{EF009FEF-E1A0-4F08-A083-F234E1F88E3B}"/>
          </ac:picMkLst>
        </pc:picChg>
      </pc:sldChg>
      <pc:sldChg chg="addSp delSp modSp add">
        <pc:chgData name="Juan Caballero" userId="62a79988-00cc-43b5-bc96-b6823df23423" providerId="ADAL" clId="{37227F00-C3BA-451E-B066-B6F491C33274}" dt="2019-11-05T13:43:50.111" v="4990" actId="20577"/>
        <pc:sldMkLst>
          <pc:docMk/>
          <pc:sldMk cId="2816175441" sldId="582"/>
        </pc:sldMkLst>
        <pc:spChg chg="add del">
          <ac:chgData name="Juan Caballero" userId="62a79988-00cc-43b5-bc96-b6823df23423" providerId="ADAL" clId="{37227F00-C3BA-451E-B066-B6F491C33274}" dt="2019-11-05T13:43:29.971" v="4977"/>
          <ac:spMkLst>
            <pc:docMk/>
            <pc:sldMk cId="2816175441" sldId="582"/>
            <ac:spMk id="3" creationId="{1BBBA0BE-2ECC-4EF9-AE88-D585CBE7AE08}"/>
          </ac:spMkLst>
        </pc:spChg>
        <pc:spChg chg="add del">
          <ac:chgData name="Juan Caballero" userId="62a79988-00cc-43b5-bc96-b6823df23423" providerId="ADAL" clId="{37227F00-C3BA-451E-B066-B6F491C33274}" dt="2019-11-05T13:43:29.971" v="4977"/>
          <ac:spMkLst>
            <pc:docMk/>
            <pc:sldMk cId="2816175441" sldId="582"/>
            <ac:spMk id="4" creationId="{80F98B2F-9931-454A-88D6-E1C9BC701F79}"/>
          </ac:spMkLst>
        </pc:spChg>
        <pc:spChg chg="add del">
          <ac:chgData name="Juan Caballero" userId="62a79988-00cc-43b5-bc96-b6823df23423" providerId="ADAL" clId="{37227F00-C3BA-451E-B066-B6F491C33274}" dt="2019-11-05T13:43:32.101" v="4979"/>
          <ac:spMkLst>
            <pc:docMk/>
            <pc:sldMk cId="2816175441" sldId="582"/>
            <ac:spMk id="5" creationId="{8BF5A4BD-2780-4DBF-B914-1672C7E78AA5}"/>
          </ac:spMkLst>
        </pc:spChg>
        <pc:spChg chg="add del">
          <ac:chgData name="Juan Caballero" userId="62a79988-00cc-43b5-bc96-b6823df23423" providerId="ADAL" clId="{37227F00-C3BA-451E-B066-B6F491C33274}" dt="2019-11-05T13:43:32.101" v="4979"/>
          <ac:spMkLst>
            <pc:docMk/>
            <pc:sldMk cId="2816175441" sldId="582"/>
            <ac:spMk id="6" creationId="{41ADC77D-DA45-4566-9568-96F5E6B7B790}"/>
          </ac:spMkLst>
        </pc:spChg>
        <pc:spChg chg="add">
          <ac:chgData name="Juan Caballero" userId="62a79988-00cc-43b5-bc96-b6823df23423" providerId="ADAL" clId="{37227F00-C3BA-451E-B066-B6F491C33274}" dt="2019-11-05T13:43:41.571" v="4983"/>
          <ac:spMkLst>
            <pc:docMk/>
            <pc:sldMk cId="2816175441" sldId="582"/>
            <ac:spMk id="7" creationId="{57FA6A20-CC7C-4846-B00C-CF49B67FBAAF}"/>
          </ac:spMkLst>
        </pc:spChg>
        <pc:spChg chg="add mod">
          <ac:chgData name="Juan Caballero" userId="62a79988-00cc-43b5-bc96-b6823df23423" providerId="ADAL" clId="{37227F00-C3BA-451E-B066-B6F491C33274}" dt="2019-11-05T13:43:50.111" v="4990" actId="20577"/>
          <ac:spMkLst>
            <pc:docMk/>
            <pc:sldMk cId="2816175441" sldId="582"/>
            <ac:spMk id="8" creationId="{7E0A2DD1-4675-438C-9740-8CB8B8DBFC52}"/>
          </ac:spMkLst>
        </pc:spChg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586741841" sldId="583"/>
        </pc:sldMkLst>
      </pc:sldChg>
      <pc:sldChg chg="add del">
        <pc:chgData name="Juan Caballero" userId="62a79988-00cc-43b5-bc96-b6823df23423" providerId="ADAL" clId="{37227F00-C3BA-451E-B066-B6F491C33274}" dt="2019-11-05T16:47:17.732" v="7025" actId="2696"/>
        <pc:sldMkLst>
          <pc:docMk/>
          <pc:sldMk cId="3134980988" sldId="583"/>
        </pc:sldMkLst>
      </pc:sldChg>
      <pc:sldChg chg="add">
        <pc:chgData name="Juan Caballero" userId="62a79988-00cc-43b5-bc96-b6823df23423" providerId="ADAL" clId="{37227F00-C3BA-451E-B066-B6F491C33274}" dt="2019-11-05T16:47:24.015" v="7030"/>
        <pc:sldMkLst>
          <pc:docMk/>
          <pc:sldMk cId="2606407129" sldId="584"/>
        </pc:sldMkLst>
      </pc:sldChg>
      <pc:sldChg chg="addSp delSp modSp add del addCm delCm">
        <pc:chgData name="Juan Caballero" userId="62a79988-00cc-43b5-bc96-b6823df23423" providerId="ADAL" clId="{37227F00-C3BA-451E-B066-B6F491C33274}" dt="2019-11-05T16:47:17.787" v="7028" actId="2696"/>
        <pc:sldMkLst>
          <pc:docMk/>
          <pc:sldMk cId="3084062520" sldId="584"/>
        </pc:sldMkLst>
        <pc:spChg chg="add mod">
          <ac:chgData name="Juan Caballero" userId="62a79988-00cc-43b5-bc96-b6823df23423" providerId="ADAL" clId="{37227F00-C3BA-451E-B066-B6F491C33274}" dt="2019-11-05T13:51:10.979" v="5054" actId="1076"/>
          <ac:spMkLst>
            <pc:docMk/>
            <pc:sldMk cId="3084062520" sldId="584"/>
            <ac:spMk id="2" creationId="{80F002C4-24AE-4E1E-908F-56969177C440}"/>
          </ac:spMkLst>
        </pc:spChg>
        <pc:spChg chg="add del">
          <ac:chgData name="Juan Caballero" userId="62a79988-00cc-43b5-bc96-b6823df23423" providerId="ADAL" clId="{37227F00-C3BA-451E-B066-B6F491C33274}" dt="2019-11-05T13:49:00.339" v="5029"/>
          <ac:spMkLst>
            <pc:docMk/>
            <pc:sldMk cId="3084062520" sldId="584"/>
            <ac:spMk id="4" creationId="{215E7366-AE59-4334-80FB-1603970FFF88}"/>
          </ac:spMkLst>
        </pc:spChg>
        <pc:spChg chg="add del">
          <ac:chgData name="Juan Caballero" userId="62a79988-00cc-43b5-bc96-b6823df23423" providerId="ADAL" clId="{37227F00-C3BA-451E-B066-B6F491C33274}" dt="2019-11-05T13:49:00.339" v="5029"/>
          <ac:spMkLst>
            <pc:docMk/>
            <pc:sldMk cId="3084062520" sldId="584"/>
            <ac:spMk id="5" creationId="{4C3BEEE8-62B8-4459-A875-4E3CC9509A49}"/>
          </ac:spMkLst>
        </pc:spChg>
        <pc:spChg chg="add mod ord">
          <ac:chgData name="Juan Caballero" userId="62a79988-00cc-43b5-bc96-b6823df23423" providerId="ADAL" clId="{37227F00-C3BA-451E-B066-B6F491C33274}" dt="2019-11-05T13:49:13.239" v="5033" actId="6549"/>
          <ac:spMkLst>
            <pc:docMk/>
            <pc:sldMk cId="3084062520" sldId="584"/>
            <ac:spMk id="7" creationId="{B300CCF3-A02C-4F49-90FA-D10221FAC47E}"/>
          </ac:spMkLst>
        </pc:spChg>
        <pc:spChg chg="add ord">
          <ac:chgData name="Juan Caballero" userId="62a79988-00cc-43b5-bc96-b6823df23423" providerId="ADAL" clId="{37227F00-C3BA-451E-B066-B6F491C33274}" dt="2019-11-05T13:49:04.279" v="5031" actId="167"/>
          <ac:spMkLst>
            <pc:docMk/>
            <pc:sldMk cId="3084062520" sldId="584"/>
            <ac:spMk id="8" creationId="{B561FC30-3D23-4C04-A273-0F2161D9395D}"/>
          </ac:spMkLst>
        </pc:spChg>
        <pc:spChg chg="add del mod">
          <ac:chgData name="Juan Caballero" userId="62a79988-00cc-43b5-bc96-b6823df23423" providerId="ADAL" clId="{37227F00-C3BA-451E-B066-B6F491C33274}" dt="2019-11-05T13:51:32.654" v="5057"/>
          <ac:spMkLst>
            <pc:docMk/>
            <pc:sldMk cId="3084062520" sldId="584"/>
            <ac:spMk id="12" creationId="{E0A49899-497F-4296-859D-0FAC3319AFC4}"/>
          </ac:spMkLst>
        </pc:spChg>
        <pc:spChg chg="add del mod">
          <ac:chgData name="Juan Caballero" userId="62a79988-00cc-43b5-bc96-b6823df23423" providerId="ADAL" clId="{37227F00-C3BA-451E-B066-B6F491C33274}" dt="2019-11-05T13:56:28.500" v="5078"/>
          <ac:spMkLst>
            <pc:docMk/>
            <pc:sldMk cId="3084062520" sldId="584"/>
            <ac:spMk id="13" creationId="{B8CB3F1F-5537-4B4B-B103-12B5B26B2B2C}"/>
          </ac:spMkLst>
        </pc:spChg>
        <pc:picChg chg="add del mod">
          <ac:chgData name="Juan Caballero" userId="62a79988-00cc-43b5-bc96-b6823df23423" providerId="ADAL" clId="{37227F00-C3BA-451E-B066-B6F491C33274}" dt="2019-11-05T13:49:15.639" v="5034" actId="478"/>
          <ac:picMkLst>
            <pc:docMk/>
            <pc:sldMk cId="3084062520" sldId="584"/>
            <ac:picMk id="3" creationId="{1D10340E-DF36-4282-A53A-0870A6CCB5A6}"/>
          </ac:picMkLst>
        </pc:picChg>
        <pc:picChg chg="add del">
          <ac:chgData name="Juan Caballero" userId="62a79988-00cc-43b5-bc96-b6823df23423" providerId="ADAL" clId="{37227F00-C3BA-451E-B066-B6F491C33274}" dt="2019-11-05T13:49:00.339" v="5029"/>
          <ac:picMkLst>
            <pc:docMk/>
            <pc:sldMk cId="3084062520" sldId="584"/>
            <ac:picMk id="6" creationId="{8FE11E73-9BF4-4DC7-B6A9-6DAB244F8034}"/>
          </ac:picMkLst>
        </pc:picChg>
        <pc:picChg chg="add ord">
          <ac:chgData name="Juan Caballero" userId="62a79988-00cc-43b5-bc96-b6823df23423" providerId="ADAL" clId="{37227F00-C3BA-451E-B066-B6F491C33274}" dt="2019-11-05T13:49:04.279" v="5031" actId="167"/>
          <ac:picMkLst>
            <pc:docMk/>
            <pc:sldMk cId="3084062520" sldId="584"/>
            <ac:picMk id="9" creationId="{A19AD61E-E561-434C-94CB-5AD1307D4235}"/>
          </ac:picMkLst>
        </pc:picChg>
        <pc:picChg chg="add">
          <ac:chgData name="Juan Caballero" userId="62a79988-00cc-43b5-bc96-b6823df23423" providerId="ADAL" clId="{37227F00-C3BA-451E-B066-B6F491C33274}" dt="2019-11-05T13:49:21.769" v="5035"/>
          <ac:picMkLst>
            <pc:docMk/>
            <pc:sldMk cId="3084062520" sldId="584"/>
            <ac:picMk id="10" creationId="{81EC2B84-1A95-4F35-BBF3-2212234FE8CA}"/>
          </ac:picMkLst>
        </pc:picChg>
        <pc:picChg chg="add mod modCrop">
          <ac:chgData name="Juan Caballero" userId="62a79988-00cc-43b5-bc96-b6823df23423" providerId="ADAL" clId="{37227F00-C3BA-451E-B066-B6F491C33274}" dt="2019-11-05T14:00:38.845" v="5099" actId="1038"/>
          <ac:picMkLst>
            <pc:docMk/>
            <pc:sldMk cId="3084062520" sldId="584"/>
            <ac:picMk id="11" creationId="{241B69F0-AE59-45D2-8500-2A7AF44AACA2}"/>
          </ac:picMkLst>
        </pc:picChg>
      </pc:sldChg>
      <pc:sldChg chg="add">
        <pc:chgData name="Juan Caballero" userId="62a79988-00cc-43b5-bc96-b6823df23423" providerId="ADAL" clId="{37227F00-C3BA-451E-B066-B6F491C33274}" dt="2019-11-05T16:43:11.419" v="6805"/>
        <pc:sldMkLst>
          <pc:docMk/>
          <pc:sldMk cId="3840633302" sldId="590"/>
        </pc:sldMkLst>
      </pc:sldChg>
      <pc:sldChg chg="modSp add">
        <pc:chgData name="Juan Caballero" userId="62a79988-00cc-43b5-bc96-b6823df23423" providerId="ADAL" clId="{37227F00-C3BA-451E-B066-B6F491C33274}" dt="2019-11-05T16:44:42.537" v="7014" actId="1036"/>
        <pc:sldMkLst>
          <pc:docMk/>
          <pc:sldMk cId="295234437" sldId="591"/>
        </pc:sldMkLst>
        <pc:grpChg chg="mod">
          <ac:chgData name="Juan Caballero" userId="62a79988-00cc-43b5-bc96-b6823df23423" providerId="ADAL" clId="{37227F00-C3BA-451E-B066-B6F491C33274}" dt="2019-11-05T16:44:42.537" v="7014" actId="1036"/>
          <ac:grpSpMkLst>
            <pc:docMk/>
            <pc:sldMk cId="295234437" sldId="591"/>
            <ac:grpSpMk id="24" creationId="{11D48CE6-77A2-41B8-8CDA-14FA6DDAD0B5}"/>
          </ac:grpSpMkLst>
        </pc:grpChg>
        <pc:grpChg chg="mod">
          <ac:chgData name="Juan Caballero" userId="62a79988-00cc-43b5-bc96-b6823df23423" providerId="ADAL" clId="{37227F00-C3BA-451E-B066-B6F491C33274}" dt="2019-11-05T16:44:42.537" v="7014" actId="1036"/>
          <ac:grpSpMkLst>
            <pc:docMk/>
            <pc:sldMk cId="295234437" sldId="591"/>
            <ac:grpSpMk id="35" creationId="{E5BCAD5E-C1A1-4FC3-85DB-25380D075BFD}"/>
          </ac:grpSpMkLst>
        </pc:grpChg>
        <pc:graphicFrameChg chg="mod">
          <ac:chgData name="Juan Caballero" userId="62a79988-00cc-43b5-bc96-b6823df23423" providerId="ADAL" clId="{37227F00-C3BA-451E-B066-B6F491C33274}" dt="2019-11-05T16:44:32.146" v="6992"/>
          <ac:graphicFrameMkLst>
            <pc:docMk/>
            <pc:sldMk cId="295234437" sldId="591"/>
            <ac:graphicFrameMk id="8" creationId="{A2360718-32EF-4A03-B06C-7DCBE4A3FCBE}"/>
          </ac:graphicFrameMkLst>
        </pc:graphicFrameChg>
      </pc:sldChg>
      <pc:sldMasterChg chg="modSp addSldLayout delSldLayout">
        <pc:chgData name="Juan Caballero" userId="62a79988-00cc-43b5-bc96-b6823df23423" providerId="ADAL" clId="{37227F00-C3BA-451E-B066-B6F491C33274}" dt="2019-11-05T16:54:46.981" v="7084" actId="2696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37227F00-C3BA-451E-B066-B6F491C33274}" dt="2019-10-18T13:11:14.398" v="112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37227F00-C3BA-451E-B066-B6F491C33274}" dt="2019-10-18T13:11:31.799" v="130" actId="20577"/>
          <ac:spMkLst>
            <pc:docMk/>
            <pc:sldMasterMk cId="4133041120" sldId="2147483661"/>
            <ac:spMk id="5" creationId="{00000000-0000-0000-0000-000000000000}"/>
          </ac:spMkLst>
        </pc:spChg>
        <pc:sldLayoutChg chg="add del">
          <pc:chgData name="Juan Caballero" userId="62a79988-00cc-43b5-bc96-b6823df23423" providerId="ADAL" clId="{37227F00-C3BA-451E-B066-B6F491C33274}" dt="2019-11-05T16:54:46.981" v="7084" actId="2696"/>
          <pc:sldLayoutMkLst>
            <pc:docMk/>
            <pc:sldMasterMk cId="4133041120" sldId="2147483661"/>
            <pc:sldLayoutMk cId="231744332" sldId="2147483664"/>
          </pc:sldLayoutMkLst>
        </pc:sldLayoutChg>
        <pc:sldLayoutChg chg="del">
          <pc:chgData name="Juan Caballero" userId="62a79988-00cc-43b5-bc96-b6823df23423" providerId="ADAL" clId="{37227F00-C3BA-451E-B066-B6F491C33274}" dt="2019-10-18T13:07:52.495" v="77" actId="2696"/>
          <pc:sldLayoutMkLst>
            <pc:docMk/>
            <pc:sldMasterMk cId="4133041120" sldId="2147483661"/>
            <pc:sldLayoutMk cId="2556219211" sldId="2147483664"/>
          </pc:sldLayoutMkLst>
        </pc:sldLayoutChg>
      </pc:sldMasterChg>
      <pc:sldMasterChg chg="del delSldLayout">
        <pc:chgData name="Juan Caballero" userId="62a79988-00cc-43b5-bc96-b6823df23423" providerId="ADAL" clId="{37227F00-C3BA-451E-B066-B6F491C33274}" dt="2019-10-18T13:08:08.097" v="97" actId="2696"/>
        <pc:sldMasterMkLst>
          <pc:docMk/>
          <pc:sldMasterMk cId="2844822294" sldId="2147483665"/>
        </pc:sldMasterMkLst>
        <pc:sldLayoutChg chg="del">
          <pc:chgData name="Juan Caballero" userId="62a79988-00cc-43b5-bc96-b6823df23423" providerId="ADAL" clId="{37227F00-C3BA-451E-B066-B6F491C33274}" dt="2019-10-18T13:08:08.083" v="86" actId="2696"/>
          <pc:sldLayoutMkLst>
            <pc:docMk/>
            <pc:sldMasterMk cId="2844822294" sldId="2147483665"/>
            <pc:sldLayoutMk cId="2512381286" sldId="2147483666"/>
          </pc:sldLayoutMkLst>
        </pc:sldLayoutChg>
        <pc:sldLayoutChg chg="del">
          <pc:chgData name="Juan Caballero" userId="62a79988-00cc-43b5-bc96-b6823df23423" providerId="ADAL" clId="{37227F00-C3BA-451E-B066-B6F491C33274}" dt="2019-10-18T13:08:08.084" v="87" actId="2696"/>
          <pc:sldLayoutMkLst>
            <pc:docMk/>
            <pc:sldMasterMk cId="2844822294" sldId="2147483665"/>
            <pc:sldLayoutMk cId="2384344626" sldId="2147483667"/>
          </pc:sldLayoutMkLst>
        </pc:sldLayoutChg>
        <pc:sldLayoutChg chg="del">
          <pc:chgData name="Juan Caballero" userId="62a79988-00cc-43b5-bc96-b6823df23423" providerId="ADAL" clId="{37227F00-C3BA-451E-B066-B6F491C33274}" dt="2019-10-18T13:08:08.085" v="88" actId="2696"/>
          <pc:sldLayoutMkLst>
            <pc:docMk/>
            <pc:sldMasterMk cId="2844822294" sldId="2147483665"/>
            <pc:sldLayoutMk cId="2329289326" sldId="2147483668"/>
          </pc:sldLayoutMkLst>
        </pc:sldLayoutChg>
        <pc:sldLayoutChg chg="del">
          <pc:chgData name="Juan Caballero" userId="62a79988-00cc-43b5-bc96-b6823df23423" providerId="ADAL" clId="{37227F00-C3BA-451E-B066-B6F491C33274}" dt="2019-10-18T13:08:08.087" v="89" actId="2696"/>
          <pc:sldLayoutMkLst>
            <pc:docMk/>
            <pc:sldMasterMk cId="2844822294" sldId="2147483665"/>
            <pc:sldLayoutMk cId="3176841730" sldId="2147483669"/>
          </pc:sldLayoutMkLst>
        </pc:sldLayoutChg>
        <pc:sldLayoutChg chg="del">
          <pc:chgData name="Juan Caballero" userId="62a79988-00cc-43b5-bc96-b6823df23423" providerId="ADAL" clId="{37227F00-C3BA-451E-B066-B6F491C33274}" dt="2019-10-18T13:08:08.088" v="90" actId="2696"/>
          <pc:sldLayoutMkLst>
            <pc:docMk/>
            <pc:sldMasterMk cId="2844822294" sldId="2147483665"/>
            <pc:sldLayoutMk cId="2515297217" sldId="2147483670"/>
          </pc:sldLayoutMkLst>
        </pc:sldLayoutChg>
        <pc:sldLayoutChg chg="del">
          <pc:chgData name="Juan Caballero" userId="62a79988-00cc-43b5-bc96-b6823df23423" providerId="ADAL" clId="{37227F00-C3BA-451E-B066-B6F491C33274}" dt="2019-10-18T13:08:08.090" v="91" actId="2696"/>
          <pc:sldLayoutMkLst>
            <pc:docMk/>
            <pc:sldMasterMk cId="2844822294" sldId="2147483665"/>
            <pc:sldLayoutMk cId="4095634033" sldId="2147483671"/>
          </pc:sldLayoutMkLst>
        </pc:sldLayoutChg>
        <pc:sldLayoutChg chg="del">
          <pc:chgData name="Juan Caballero" userId="62a79988-00cc-43b5-bc96-b6823df23423" providerId="ADAL" clId="{37227F00-C3BA-451E-B066-B6F491C33274}" dt="2019-10-18T13:08:08.091" v="92" actId="2696"/>
          <pc:sldLayoutMkLst>
            <pc:docMk/>
            <pc:sldMasterMk cId="2844822294" sldId="2147483665"/>
            <pc:sldLayoutMk cId="2582192594" sldId="2147483672"/>
          </pc:sldLayoutMkLst>
        </pc:sldLayoutChg>
        <pc:sldLayoutChg chg="del">
          <pc:chgData name="Juan Caballero" userId="62a79988-00cc-43b5-bc96-b6823df23423" providerId="ADAL" clId="{37227F00-C3BA-451E-B066-B6F491C33274}" dt="2019-10-18T13:08:08.092" v="93" actId="2696"/>
          <pc:sldLayoutMkLst>
            <pc:docMk/>
            <pc:sldMasterMk cId="2844822294" sldId="2147483665"/>
            <pc:sldLayoutMk cId="4198257995" sldId="2147483673"/>
          </pc:sldLayoutMkLst>
        </pc:sldLayoutChg>
        <pc:sldLayoutChg chg="del">
          <pc:chgData name="Juan Caballero" userId="62a79988-00cc-43b5-bc96-b6823df23423" providerId="ADAL" clId="{37227F00-C3BA-451E-B066-B6F491C33274}" dt="2019-10-18T13:08:08.093" v="94" actId="2696"/>
          <pc:sldLayoutMkLst>
            <pc:docMk/>
            <pc:sldMasterMk cId="2844822294" sldId="2147483665"/>
            <pc:sldLayoutMk cId="3565213410" sldId="2147483674"/>
          </pc:sldLayoutMkLst>
        </pc:sldLayoutChg>
        <pc:sldLayoutChg chg="del">
          <pc:chgData name="Juan Caballero" userId="62a79988-00cc-43b5-bc96-b6823df23423" providerId="ADAL" clId="{37227F00-C3BA-451E-B066-B6F491C33274}" dt="2019-10-18T13:08:08.094" v="95" actId="2696"/>
          <pc:sldLayoutMkLst>
            <pc:docMk/>
            <pc:sldMasterMk cId="2844822294" sldId="2147483665"/>
            <pc:sldLayoutMk cId="2652844686" sldId="2147483675"/>
          </pc:sldLayoutMkLst>
        </pc:sldLayoutChg>
        <pc:sldLayoutChg chg="del">
          <pc:chgData name="Juan Caballero" userId="62a79988-00cc-43b5-bc96-b6823df23423" providerId="ADAL" clId="{37227F00-C3BA-451E-B066-B6F491C33274}" dt="2019-10-18T13:08:08.096" v="96" actId="2696"/>
          <pc:sldLayoutMkLst>
            <pc:docMk/>
            <pc:sldMasterMk cId="2844822294" sldId="2147483665"/>
            <pc:sldLayoutMk cId="3568091475" sldId="2147483676"/>
          </pc:sldLayoutMkLst>
        </pc:sldLayoutChg>
      </pc:sldMasterChg>
    </pc:docChg>
  </pc:docChgLst>
  <pc:docChgLst>
    <pc:chgData name="Juan Caballero" userId="62a79988-00cc-43b5-bc96-b6823df23423" providerId="ADAL" clId="{0D6EF4A9-D319-421F-BF60-2DD4B0A0589C}"/>
    <pc:docChg chg="undo custSel addSld delSld modSld sldOrd modMainMaster">
      <pc:chgData name="Juan Caballero" userId="62a79988-00cc-43b5-bc96-b6823df23423" providerId="ADAL" clId="{0D6EF4A9-D319-421F-BF60-2DD4B0A0589C}" dt="2019-06-03T15:23:09.506" v="7391" actId="20577"/>
      <pc:docMkLst>
        <pc:docMk/>
      </pc:docMkLst>
      <pc:sldChg chg="addSp delSp modSp">
        <pc:chgData name="Juan Caballero" userId="62a79988-00cc-43b5-bc96-b6823df23423" providerId="ADAL" clId="{0D6EF4A9-D319-421F-BF60-2DD4B0A0589C}" dt="2019-06-03T15:03:37.517" v="7097"/>
        <pc:sldMkLst>
          <pc:docMk/>
          <pc:sldMk cId="3575464088" sldId="256"/>
        </pc:sldMkLst>
        <pc:spChg chg="mod">
          <ac:chgData name="Juan Caballero" userId="62a79988-00cc-43b5-bc96-b6823df23423" providerId="ADAL" clId="{0D6EF4A9-D319-421F-BF60-2DD4B0A0589C}" dt="2019-05-28T06:21:51.458" v="88" actId="20577"/>
          <ac:spMkLst>
            <pc:docMk/>
            <pc:sldMk cId="3575464088" sldId="256"/>
            <ac:spMk id="19" creationId="{00000000-0000-0000-0000-000000000000}"/>
          </ac:spMkLst>
        </pc:spChg>
        <pc:picChg chg="add del mod modCrop">
          <ac:chgData name="Juan Caballero" userId="62a79988-00cc-43b5-bc96-b6823df23423" providerId="ADAL" clId="{0D6EF4A9-D319-421F-BF60-2DD4B0A0589C}" dt="2019-06-03T15:01:02.482" v="7071" actId="478"/>
          <ac:picMkLst>
            <pc:docMk/>
            <pc:sldMk cId="3575464088" sldId="256"/>
            <ac:picMk id="5" creationId="{0187E0EA-AADE-4569-998E-71457C8AD73C}"/>
          </ac:picMkLst>
        </pc:picChg>
        <pc:picChg chg="add">
          <ac:chgData name="Juan Caballero" userId="62a79988-00cc-43b5-bc96-b6823df23423" providerId="ADAL" clId="{0D6EF4A9-D319-421F-BF60-2DD4B0A0589C}" dt="2019-06-03T15:03:37.517" v="7097"/>
          <ac:picMkLst>
            <pc:docMk/>
            <pc:sldMk cId="3575464088" sldId="256"/>
            <ac:picMk id="20" creationId="{ECB5FEF8-B4BC-415F-ADD8-1A9BD06A2589}"/>
          </ac:picMkLst>
        </pc:picChg>
        <pc:picChg chg="del">
          <ac:chgData name="Juan Caballero" userId="62a79988-00cc-43b5-bc96-b6823df23423" providerId="ADAL" clId="{0D6EF4A9-D319-421F-BF60-2DD4B0A0589C}" dt="2019-06-03T15:02:22.970" v="7084" actId="478"/>
          <ac:picMkLst>
            <pc:docMk/>
            <pc:sldMk cId="3575464088" sldId="256"/>
            <ac:picMk id="26" creationId="{093DF33D-E845-4ED1-9582-D061B9950929}"/>
          </ac:picMkLst>
        </pc:picChg>
      </pc:sldChg>
      <pc:sldChg chg="addSp delSp modSp delAnim modAnim">
        <pc:chgData name="Juan Caballero" userId="62a79988-00cc-43b5-bc96-b6823df23423" providerId="ADAL" clId="{0D6EF4A9-D319-421F-BF60-2DD4B0A0589C}" dt="2019-06-03T15:02:05.431" v="7082"/>
        <pc:sldMkLst>
          <pc:docMk/>
          <pc:sldMk cId="582999912" sldId="356"/>
        </pc:sldMkLst>
        <pc:spChg chg="mod topLvl">
          <ac:chgData name="Juan Caballero" userId="62a79988-00cc-43b5-bc96-b6823df23423" providerId="ADAL" clId="{0D6EF4A9-D319-421F-BF60-2DD4B0A0589C}" dt="2019-06-03T15:01:46.224" v="7079" actId="164"/>
          <ac:spMkLst>
            <pc:docMk/>
            <pc:sldMk cId="582999912" sldId="356"/>
            <ac:spMk id="11" creationId="{161DD5B0-F438-4FD5-BDDF-32FEBA11EC85}"/>
          </ac:spMkLst>
        </pc:spChg>
        <pc:grpChg chg="add mod">
          <ac:chgData name="Juan Caballero" userId="62a79988-00cc-43b5-bc96-b6823df23423" providerId="ADAL" clId="{0D6EF4A9-D319-421F-BF60-2DD4B0A0589C}" dt="2019-05-31T11:02:02.728" v="3051" actId="1036"/>
          <ac:grpSpMkLst>
            <pc:docMk/>
            <pc:sldMk cId="582999912" sldId="356"/>
            <ac:grpSpMk id="4" creationId="{4E20BFB3-E666-4242-A865-F175D981820D}"/>
          </ac:grpSpMkLst>
        </pc:grpChg>
        <pc:grpChg chg="add mod">
          <ac:chgData name="Juan Caballero" userId="62a79988-00cc-43b5-bc96-b6823df23423" providerId="ADAL" clId="{0D6EF4A9-D319-421F-BF60-2DD4B0A0589C}" dt="2019-05-31T11:02:02.728" v="3051" actId="1036"/>
          <ac:grpSpMkLst>
            <pc:docMk/>
            <pc:sldMk cId="582999912" sldId="356"/>
            <ac:grpSpMk id="7" creationId="{0AF03122-05AB-4407-B99F-43BA0039F816}"/>
          </ac:grpSpMkLst>
        </pc:grpChg>
        <pc:grpChg chg="add del mod">
          <ac:chgData name="Juan Caballero" userId="62a79988-00cc-43b5-bc96-b6823df23423" providerId="ADAL" clId="{0D6EF4A9-D319-421F-BF60-2DD4B0A0589C}" dt="2019-06-03T15:01:36.691" v="7077" actId="478"/>
          <ac:grpSpMkLst>
            <pc:docMk/>
            <pc:sldMk cId="582999912" sldId="356"/>
            <ac:grpSpMk id="10" creationId="{756DAECE-92FF-4123-9C2D-1B51D818BEE6}"/>
          </ac:grpSpMkLst>
        </pc:grpChg>
        <pc:grpChg chg="add del mod">
          <ac:chgData name="Juan Caballero" userId="62a79988-00cc-43b5-bc96-b6823df23423" providerId="ADAL" clId="{0D6EF4A9-D319-421F-BF60-2DD4B0A0589C}" dt="2019-05-29T08:13:12.649" v="775" actId="478"/>
          <ac:grpSpMkLst>
            <pc:docMk/>
            <pc:sldMk cId="582999912" sldId="356"/>
            <ac:grpSpMk id="13" creationId="{E4AFBE52-CF1A-4FAC-AD00-C9B70252C109}"/>
          </ac:grpSpMkLst>
        </pc:grpChg>
        <pc:grpChg chg="add mod">
          <ac:chgData name="Juan Caballero" userId="62a79988-00cc-43b5-bc96-b6823df23423" providerId="ADAL" clId="{0D6EF4A9-D319-421F-BF60-2DD4B0A0589C}" dt="2019-06-03T15:01:46.224" v="7079" actId="164"/>
          <ac:grpSpMkLst>
            <pc:docMk/>
            <pc:sldMk cId="582999912" sldId="356"/>
            <ac:grpSpMk id="14" creationId="{12C624EC-8E9A-40FF-A216-0E6A756F23C3}"/>
          </ac:grpSpMkLst>
        </pc:grpChg>
        <pc:picChg chg="mod">
          <ac:chgData name="Juan Caballero" userId="62a79988-00cc-43b5-bc96-b6823df23423" providerId="ADAL" clId="{0D6EF4A9-D319-421F-BF60-2DD4B0A0589C}" dt="2019-05-31T11:01:58.549" v="3048" actId="1038"/>
          <ac:picMkLst>
            <pc:docMk/>
            <pc:sldMk cId="582999912" sldId="356"/>
            <ac:picMk id="9" creationId="{E14285BE-1508-4562-9DFF-710F2642B07F}"/>
          </ac:picMkLst>
        </pc:picChg>
        <pc:picChg chg="del mod topLvl">
          <ac:chgData name="Juan Caballero" userId="62a79988-00cc-43b5-bc96-b6823df23423" providerId="ADAL" clId="{0D6EF4A9-D319-421F-BF60-2DD4B0A0589C}" dt="2019-06-03T15:01:36.691" v="7077" actId="478"/>
          <ac:picMkLst>
            <pc:docMk/>
            <pc:sldMk cId="582999912" sldId="356"/>
            <ac:picMk id="12" creationId="{13FE5194-B4F5-4DE3-BDE7-E382D9EBE04B}"/>
          </ac:picMkLst>
        </pc:picChg>
        <pc:picChg chg="add mod">
          <ac:chgData name="Juan Caballero" userId="62a79988-00cc-43b5-bc96-b6823df23423" providerId="ADAL" clId="{0D6EF4A9-D319-421F-BF60-2DD4B0A0589C}" dt="2019-06-03T15:01:46.224" v="7079" actId="164"/>
          <ac:picMkLst>
            <pc:docMk/>
            <pc:sldMk cId="582999912" sldId="356"/>
            <ac:picMk id="13" creationId="{864DEE1F-405B-4EA0-94AF-EE791B9EDB0C}"/>
          </ac:picMkLst>
        </pc:picChg>
      </pc:sldChg>
      <pc:sldChg chg="addSp delSp modSp delAnim modAnim">
        <pc:chgData name="Juan Caballero" userId="62a79988-00cc-43b5-bc96-b6823df23423" providerId="ADAL" clId="{0D6EF4A9-D319-421F-BF60-2DD4B0A0589C}" dt="2019-06-03T08:42:48.259" v="6449"/>
        <pc:sldMkLst>
          <pc:docMk/>
          <pc:sldMk cId="691711023" sldId="360"/>
        </pc:sldMkLst>
        <pc:spChg chg="del mod">
          <ac:chgData name="Juan Caballero" userId="62a79988-00cc-43b5-bc96-b6823df23423" providerId="ADAL" clId="{0D6EF4A9-D319-421F-BF60-2DD4B0A0589C}" dt="2019-05-31T11:14:44.320" v="3074" actId="478"/>
          <ac:spMkLst>
            <pc:docMk/>
            <pc:sldMk cId="691711023" sldId="360"/>
            <ac:spMk id="5" creationId="{861E6ADC-93D5-40F7-8BB5-06F221007FA4}"/>
          </ac:spMkLst>
        </pc:spChg>
        <pc:spChg chg="del">
          <ac:chgData name="Juan Caballero" userId="62a79988-00cc-43b5-bc96-b6823df23423" providerId="ADAL" clId="{0D6EF4A9-D319-421F-BF60-2DD4B0A0589C}" dt="2019-05-29T08:36:36.008" v="956" actId="478"/>
          <ac:spMkLst>
            <pc:docMk/>
            <pc:sldMk cId="691711023" sldId="360"/>
            <ac:spMk id="6" creationId="{6DAC2C0F-DEFD-4263-B64E-20025363DC20}"/>
          </ac:spMkLst>
        </pc:spChg>
        <pc:spChg chg="del">
          <ac:chgData name="Juan Caballero" userId="62a79988-00cc-43b5-bc96-b6823df23423" providerId="ADAL" clId="{0D6EF4A9-D319-421F-BF60-2DD4B0A0589C}" dt="2019-05-31T07:42:50.818" v="1114" actId="478"/>
          <ac:spMkLst>
            <pc:docMk/>
            <pc:sldMk cId="691711023" sldId="360"/>
            <ac:spMk id="62" creationId="{C74C90F3-DD9E-4A3A-B966-88E7B1F9F482}"/>
          </ac:spMkLst>
        </pc:spChg>
        <pc:spChg chg="mod">
          <ac:chgData name="Juan Caballero" userId="62a79988-00cc-43b5-bc96-b6823df23423" providerId="ADAL" clId="{0D6EF4A9-D319-421F-BF60-2DD4B0A0589C}" dt="2019-05-31T08:32:33.485" v="1433" actId="1076"/>
          <ac:spMkLst>
            <pc:docMk/>
            <pc:sldMk cId="691711023" sldId="360"/>
            <ac:spMk id="63" creationId="{BBEBA82D-5128-4CE4-B5C6-FB93E6001000}"/>
          </ac:spMkLst>
        </pc:spChg>
        <pc:spChg chg="del">
          <ac:chgData name="Juan Caballero" userId="62a79988-00cc-43b5-bc96-b6823df23423" providerId="ADAL" clId="{0D6EF4A9-D319-421F-BF60-2DD4B0A0589C}" dt="2019-05-31T07:54:43.280" v="1154" actId="478"/>
          <ac:spMkLst>
            <pc:docMk/>
            <pc:sldMk cId="691711023" sldId="360"/>
            <ac:spMk id="71" creationId="{66EE98E8-3CCF-4748-BFE8-7CCEBDBA94A7}"/>
          </ac:spMkLst>
        </pc:spChg>
        <pc:spChg chg="del">
          <ac:chgData name="Juan Caballero" userId="62a79988-00cc-43b5-bc96-b6823df23423" providerId="ADAL" clId="{0D6EF4A9-D319-421F-BF60-2DD4B0A0589C}" dt="2019-05-31T07:40:05.626" v="1101" actId="478"/>
          <ac:spMkLst>
            <pc:docMk/>
            <pc:sldMk cId="691711023" sldId="360"/>
            <ac:spMk id="73" creationId="{445D2AEB-899D-41F0-AC19-AD78ED10B7A5}"/>
          </ac:spMkLst>
        </pc:spChg>
        <pc:spChg chg="del">
          <ac:chgData name="Juan Caballero" userId="62a79988-00cc-43b5-bc96-b6823df23423" providerId="ADAL" clId="{0D6EF4A9-D319-421F-BF60-2DD4B0A0589C}" dt="2019-05-29T08:36:40.550" v="959" actId="478"/>
          <ac:spMkLst>
            <pc:docMk/>
            <pc:sldMk cId="691711023" sldId="360"/>
            <ac:spMk id="76" creationId="{0C1752A7-5DA0-4C71-BCE2-088CC75DAE99}"/>
          </ac:spMkLst>
        </pc:spChg>
        <pc:spChg chg="mod ord">
          <ac:chgData name="Juan Caballero" userId="62a79988-00cc-43b5-bc96-b6823df23423" providerId="ADAL" clId="{0D6EF4A9-D319-421F-BF60-2DD4B0A0589C}" dt="2019-05-31T07:45:28.885" v="1125" actId="166"/>
          <ac:spMkLst>
            <pc:docMk/>
            <pc:sldMk cId="691711023" sldId="360"/>
            <ac:spMk id="82" creationId="{3872D400-ED0C-42DB-87AA-86AE3C1F5553}"/>
          </ac:spMkLst>
        </pc:spChg>
        <pc:spChg chg="add del">
          <ac:chgData name="Juan Caballero" userId="62a79988-00cc-43b5-bc96-b6823df23423" providerId="ADAL" clId="{0D6EF4A9-D319-421F-BF60-2DD4B0A0589C}" dt="2019-05-31T08:12:27.783" v="1228" actId="478"/>
          <ac:spMkLst>
            <pc:docMk/>
            <pc:sldMk cId="691711023" sldId="360"/>
            <ac:spMk id="87" creationId="{381DCF07-2D12-4DE5-BB56-4F224D918674}"/>
          </ac:spMkLst>
        </pc:spChg>
        <pc:spChg chg="del">
          <ac:chgData name="Juan Caballero" userId="62a79988-00cc-43b5-bc96-b6823df23423" providerId="ADAL" clId="{0D6EF4A9-D319-421F-BF60-2DD4B0A0589C}" dt="2019-05-31T08:12:39.481" v="1231" actId="478"/>
          <ac:spMkLst>
            <pc:docMk/>
            <pc:sldMk cId="691711023" sldId="360"/>
            <ac:spMk id="88" creationId="{F30DD7A0-D93A-499A-A71D-9B4483FF7F46}"/>
          </ac:spMkLst>
        </pc:spChg>
        <pc:spChg chg="add mod">
          <ac:chgData name="Juan Caballero" userId="62a79988-00cc-43b5-bc96-b6823df23423" providerId="ADAL" clId="{0D6EF4A9-D319-421F-BF60-2DD4B0A0589C}" dt="2019-05-31T08:28:34.236" v="1414" actId="1076"/>
          <ac:spMkLst>
            <pc:docMk/>
            <pc:sldMk cId="691711023" sldId="360"/>
            <ac:spMk id="89" creationId="{97FEC4A0-7D90-4C12-87C2-A63BC1B3CB75}"/>
          </ac:spMkLst>
        </pc:spChg>
        <pc:spChg chg="mod ord">
          <ac:chgData name="Juan Caballero" userId="62a79988-00cc-43b5-bc96-b6823df23423" providerId="ADAL" clId="{0D6EF4A9-D319-421F-BF60-2DD4B0A0589C}" dt="2019-05-31T07:55:59.306" v="1197" actId="1038"/>
          <ac:spMkLst>
            <pc:docMk/>
            <pc:sldMk cId="691711023" sldId="360"/>
            <ac:spMk id="90" creationId="{C92910D1-BAD0-43B7-A3BD-0D9F2CB29E89}"/>
          </ac:spMkLst>
        </pc:spChg>
        <pc:spChg chg="add mod ord">
          <ac:chgData name="Juan Caballero" userId="62a79988-00cc-43b5-bc96-b6823df23423" providerId="ADAL" clId="{0D6EF4A9-D319-421F-BF60-2DD4B0A0589C}" dt="2019-05-31T08:28:34.236" v="1414" actId="1076"/>
          <ac:spMkLst>
            <pc:docMk/>
            <pc:sldMk cId="691711023" sldId="360"/>
            <ac:spMk id="91" creationId="{765B744B-DF3B-4751-B982-22F72B7ADA36}"/>
          </ac:spMkLst>
        </pc:spChg>
        <pc:spChg chg="add mod">
          <ac:chgData name="Juan Caballero" userId="62a79988-00cc-43b5-bc96-b6823df23423" providerId="ADAL" clId="{0D6EF4A9-D319-421F-BF60-2DD4B0A0589C}" dt="2019-05-31T08:12:33.946" v="1230" actId="1076"/>
          <ac:spMkLst>
            <pc:docMk/>
            <pc:sldMk cId="691711023" sldId="360"/>
            <ac:spMk id="93" creationId="{3F30BC81-9F53-4BC7-B444-9FF536DDAF33}"/>
          </ac:spMkLst>
        </pc:spChg>
        <pc:grpChg chg="del">
          <ac:chgData name="Juan Caballero" userId="62a79988-00cc-43b5-bc96-b6823df23423" providerId="ADAL" clId="{0D6EF4A9-D319-421F-BF60-2DD4B0A0589C}" dt="2019-05-28T06:19:39.334" v="1" actId="478"/>
          <ac:grpSpMkLst>
            <pc:docMk/>
            <pc:sldMk cId="691711023" sldId="360"/>
            <ac:grpSpMk id="4" creationId="{D0C71536-5F1C-4DD9-B4D5-1B9D5EA5D490}"/>
          </ac:grpSpMkLst>
        </pc:grpChg>
        <pc:grpChg chg="del">
          <ac:chgData name="Juan Caballero" userId="62a79988-00cc-43b5-bc96-b6823df23423" providerId="ADAL" clId="{0D6EF4A9-D319-421F-BF60-2DD4B0A0589C}" dt="2019-05-28T06:19:36.961" v="0" actId="478"/>
          <ac:grpSpMkLst>
            <pc:docMk/>
            <pc:sldMk cId="691711023" sldId="360"/>
            <ac:grpSpMk id="11" creationId="{71067907-BAB3-475B-B423-124F144786A1}"/>
          </ac:grpSpMkLst>
        </pc:grpChg>
        <pc:grpChg chg="del">
          <ac:chgData name="Juan Caballero" userId="62a79988-00cc-43b5-bc96-b6823df23423" providerId="ADAL" clId="{0D6EF4A9-D319-421F-BF60-2DD4B0A0589C}" dt="2019-05-31T08:14:20.156" v="1249" actId="165"/>
          <ac:grpSpMkLst>
            <pc:docMk/>
            <pc:sldMk cId="691711023" sldId="360"/>
            <ac:grpSpMk id="170" creationId="{2682F5E6-1E1E-4EEA-9D36-942BAA4EECCB}"/>
          </ac:grpSpMkLst>
        </pc:grp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" creationId="{1E4E7964-98F8-43C1-9C3B-FEBB97AD01EE}"/>
          </ac:picMkLst>
        </pc:pic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3" creationId="{1A21F6F5-00BB-4851-A0DC-A2E6AAA4EE3C}"/>
          </ac:picMkLst>
        </pc:picChg>
        <pc:picChg chg="add mod">
          <ac:chgData name="Juan Caballero" userId="62a79988-00cc-43b5-bc96-b6823df23423" providerId="ADAL" clId="{0D6EF4A9-D319-421F-BF60-2DD4B0A0589C}" dt="2019-05-31T08:13:00.886" v="1234" actId="1076"/>
          <ac:picMkLst>
            <pc:docMk/>
            <pc:sldMk cId="691711023" sldId="360"/>
            <ac:picMk id="4" creationId="{8C7326E2-8B23-472A-B2E2-20408525A87F}"/>
          </ac:picMkLst>
        </pc:picChg>
        <pc:picChg chg="add mod">
          <ac:chgData name="Juan Caballero" userId="62a79988-00cc-43b5-bc96-b6823df23423" providerId="ADAL" clId="{0D6EF4A9-D319-421F-BF60-2DD4B0A0589C}" dt="2019-05-31T08:13:44.705" v="1244" actId="1076"/>
          <ac:picMkLst>
            <pc:docMk/>
            <pc:sldMk cId="691711023" sldId="360"/>
            <ac:picMk id="6" creationId="{74D023AE-BF37-4818-B035-4A7ABCD67A71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7" creationId="{D62439C4-77AB-4D63-83C2-8FC092324F35}"/>
          </ac:picMkLst>
        </pc:picChg>
        <pc:picChg chg="del">
          <ac:chgData name="Juan Caballero" userId="62a79988-00cc-43b5-bc96-b6823df23423" providerId="ADAL" clId="{0D6EF4A9-D319-421F-BF60-2DD4B0A0589C}" dt="2019-05-28T06:20:46.432" v="13"/>
          <ac:picMkLst>
            <pc:docMk/>
            <pc:sldMk cId="691711023" sldId="360"/>
            <ac:picMk id="9" creationId="{40F60217-BC80-42A0-8B13-2083065ECA34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10" creationId="{563438BE-9661-478C-8F28-19A9D1113922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13" creationId="{C7967D80-FE5F-4F18-B86E-34E3A75B03AB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16" creationId="{3DBC6339-0ADF-4748-AD68-8AAF35616226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19" creationId="{D7597F4A-3159-4E7E-98F4-4A611AF3C895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22" creationId="{31668BA6-ED67-4DDC-81CE-A30C8F14748D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25" creationId="{A9C2F6E9-4D38-4436-B28B-4331B454D125}"/>
          </ac:picMkLst>
        </pc:picChg>
        <pc:picChg chg="mod topLvl">
          <ac:chgData name="Juan Caballero" userId="62a79988-00cc-43b5-bc96-b6823df23423" providerId="ADAL" clId="{0D6EF4A9-D319-421F-BF60-2DD4B0A0589C}" dt="2019-06-03T08:35:37.842" v="6412" actId="167"/>
          <ac:picMkLst>
            <pc:docMk/>
            <pc:sldMk cId="691711023" sldId="360"/>
            <ac:picMk id="28" creationId="{C460152B-4A90-4791-A100-11B31DA67510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32" creationId="{694EE649-E9D6-4DE8-A934-02E1524A1BD1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35" creationId="{EB0B740C-CCF4-481E-8975-A6ACE890BA78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38" creationId="{3BC2708A-1DA8-4692-8DA1-F06F5ED6239B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41" creationId="{EDE913E5-581F-4C29-9677-B9745C9C53DF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42" creationId="{96C64210-DBE5-46C9-9C2F-1458AD823D38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47" creationId="{468C5CF5-4C90-4733-A499-75351D3EA8FF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0" creationId="{7749EEF8-28DD-4F69-8C8B-1C7691995CF2}"/>
          </ac:picMkLst>
        </pc:picChg>
        <pc:picChg chg="del mod">
          <ac:chgData name="Juan Caballero" userId="62a79988-00cc-43b5-bc96-b6823df23423" providerId="ADAL" clId="{0D6EF4A9-D319-421F-BF60-2DD4B0A0589C}" dt="2019-05-31T11:14:45.138" v="3075" actId="478"/>
          <ac:picMkLst>
            <pc:docMk/>
            <pc:sldMk cId="691711023" sldId="360"/>
            <ac:picMk id="52" creationId="{9106EBC9-DEA3-4DA4-BA49-98D866EE87EB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3" creationId="{3BD26485-0715-40F0-97B6-BA7D9DEB53D5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55" creationId="{946E126E-E45B-4629-BA49-6BB65B2B33D7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7" creationId="{59315A63-A45B-444A-9E2B-1E874C2658CE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8" creationId="{4C58BBFB-8142-4E61-BAE3-82D53BB54760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59" creationId="{5354F604-DB8A-463D-871F-BEDCD06999F9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60" creationId="{EFDA7485-76CA-4A6A-81A0-9693C8F9A70A}"/>
          </ac:picMkLst>
        </pc:picChg>
        <pc:picChg chg="del">
          <ac:chgData name="Juan Caballero" userId="62a79988-00cc-43b5-bc96-b6823df23423" providerId="ADAL" clId="{0D6EF4A9-D319-421F-BF60-2DD4B0A0589C}" dt="2019-05-29T08:36:36.736" v="957" actId="478"/>
          <ac:picMkLst>
            <pc:docMk/>
            <pc:sldMk cId="691711023" sldId="360"/>
            <ac:picMk id="61" creationId="{89AA0E94-820C-479F-B3D9-A3B478C439D2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69" creationId="{30BE1FC9-9C23-4CAB-97D5-69874DBCB9C6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72" creationId="{88D32A25-26A1-4C73-A77F-F6618EACBC79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75" creationId="{85A4BDC1-CE1A-41C5-9C91-3EE4E27D89F1}"/>
          </ac:picMkLst>
        </pc:picChg>
        <pc:picChg chg="del">
          <ac:chgData name="Juan Caballero" userId="62a79988-00cc-43b5-bc96-b6823df23423" providerId="ADAL" clId="{0D6EF4A9-D319-421F-BF60-2DD4B0A0589C}" dt="2019-05-29T08:36:39.728" v="958" actId="478"/>
          <ac:picMkLst>
            <pc:docMk/>
            <pc:sldMk cId="691711023" sldId="360"/>
            <ac:picMk id="77" creationId="{90EDD5C5-0E59-47BF-96C7-8F2F99C23582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78" creationId="{29FEE1E6-390D-41BB-AA19-C6C26CAB7870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80" creationId="{26933054-7C64-480B-AB86-4A4D53731D89}"/>
          </ac:picMkLst>
        </pc:picChg>
        <pc:picChg chg="mod topLvl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83" creationId="{B99B76E1-EAA1-4F68-AB9C-53B6F679B0FA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84" creationId="{4D233494-0040-4265-840B-562AC40E4386}"/>
          </ac:picMkLst>
        </pc:picChg>
        <pc:picChg chg="mod topLvl">
          <ac:chgData name="Juan Caballero" userId="62a79988-00cc-43b5-bc96-b6823df23423" providerId="ADAL" clId="{0D6EF4A9-D319-421F-BF60-2DD4B0A0589C}" dt="2019-05-31T08:14:20.156" v="1249" actId="165"/>
          <ac:picMkLst>
            <pc:docMk/>
            <pc:sldMk cId="691711023" sldId="360"/>
            <ac:picMk id="85" creationId="{ADEC2279-6820-44E0-B1BA-B68D65304E24}"/>
          </ac:picMkLst>
        </pc:pic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86" creationId="{1D1C1434-3C82-4BF6-A2BC-362EAEA56403}"/>
          </ac:picMkLst>
        </pc:picChg>
        <pc:picChg chg="add mod">
          <ac:chgData name="Juan Caballero" userId="62a79988-00cc-43b5-bc96-b6823df23423" providerId="ADAL" clId="{0D6EF4A9-D319-421F-BF60-2DD4B0A0589C}" dt="2019-05-31T07:55:16.835" v="1159" actId="1076"/>
          <ac:picMkLst>
            <pc:docMk/>
            <pc:sldMk cId="691711023" sldId="360"/>
            <ac:picMk id="92" creationId="{4155EBD6-D743-42CC-8B6D-EA495D31128D}"/>
          </ac:picMkLst>
        </pc:picChg>
        <pc:picChg chg="add mod">
          <ac:chgData name="Juan Caballero" userId="62a79988-00cc-43b5-bc96-b6823df23423" providerId="ADAL" clId="{0D6EF4A9-D319-421F-BF60-2DD4B0A0589C}" dt="2019-06-03T08:38:09.937" v="6421" actId="167"/>
          <ac:picMkLst>
            <pc:docMk/>
            <pc:sldMk cId="691711023" sldId="360"/>
            <ac:picMk id="94" creationId="{C00F0356-02F1-4CA5-9DD2-3DAC1A595CD1}"/>
          </ac:picMkLst>
        </pc:picChg>
        <pc:picChg chg="add mod">
          <ac:chgData name="Juan Caballero" userId="62a79988-00cc-43b5-bc96-b6823df23423" providerId="ADAL" clId="{0D6EF4A9-D319-421F-BF60-2DD4B0A0589C}" dt="2019-06-03T08:38:09.937" v="6421" actId="167"/>
          <ac:picMkLst>
            <pc:docMk/>
            <pc:sldMk cId="691711023" sldId="360"/>
            <ac:picMk id="95" creationId="{ACE5625E-C0F1-4320-B465-B30C2CD72B7F}"/>
          </ac:picMkLst>
        </pc:picChg>
        <pc:picChg chg="add mod">
          <ac:chgData name="Juan Caballero" userId="62a79988-00cc-43b5-bc96-b6823df23423" providerId="ADAL" clId="{0D6EF4A9-D319-421F-BF60-2DD4B0A0589C}" dt="2019-05-31T08:42:30.828" v="1527" actId="1076"/>
          <ac:picMkLst>
            <pc:docMk/>
            <pc:sldMk cId="691711023" sldId="360"/>
            <ac:picMk id="96" creationId="{CDD47EA4-C599-49E2-9C27-F3E39BA2483B}"/>
          </ac:picMkLst>
        </pc:picChg>
        <pc:picChg chg="add mod">
          <ac:chgData name="Juan Caballero" userId="62a79988-00cc-43b5-bc96-b6823df23423" providerId="ADAL" clId="{0D6EF4A9-D319-421F-BF60-2DD4B0A0589C}" dt="2019-06-03T08:35:24.015" v="6409" actId="167"/>
          <ac:picMkLst>
            <pc:docMk/>
            <pc:sldMk cId="691711023" sldId="360"/>
            <ac:picMk id="97" creationId="{B8E270D6-2A68-4BC7-9D49-0224FC8E7BD2}"/>
          </ac:picMkLst>
        </pc:picChg>
        <pc:picChg chg="add mod">
          <ac:chgData name="Juan Caballero" userId="62a79988-00cc-43b5-bc96-b6823df23423" providerId="ADAL" clId="{0D6EF4A9-D319-421F-BF60-2DD4B0A0589C}" dt="2019-05-31T12:35:28.017" v="3669" actId="14100"/>
          <ac:picMkLst>
            <pc:docMk/>
            <pc:sldMk cId="691711023" sldId="360"/>
            <ac:picMk id="98" creationId="{699820EA-D9C9-4993-8D0E-71E2E73C2C29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59" creationId="{9843148E-CD32-478E-A1DA-77CE5434B782}"/>
          </ac:picMkLst>
        </pc:picChg>
        <pc:picChg chg="del">
          <ac:chgData name="Juan Caballero" userId="62a79988-00cc-43b5-bc96-b6823df23423" providerId="ADAL" clId="{0D6EF4A9-D319-421F-BF60-2DD4B0A0589C}" dt="2019-05-31T07:59:25.962" v="1213" actId="478"/>
          <ac:picMkLst>
            <pc:docMk/>
            <pc:sldMk cId="691711023" sldId="360"/>
            <ac:picMk id="160" creationId="{6E933A0C-B10A-443D-B96A-8BAD98D3A6D6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61" creationId="{28BEACB7-C426-4322-AF94-511A260BB344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63" creationId="{A2EC2CC3-7EC2-4992-851A-88F2105CD13D}"/>
          </ac:picMkLst>
        </pc:picChg>
        <pc:picChg chg="mod">
          <ac:chgData name="Juan Caballero" userId="62a79988-00cc-43b5-bc96-b6823df23423" providerId="ADAL" clId="{0D6EF4A9-D319-421F-BF60-2DD4B0A0589C}" dt="2019-05-31T07:59:32.931" v="1216" actId="1076"/>
          <ac:picMkLst>
            <pc:docMk/>
            <pc:sldMk cId="691711023" sldId="360"/>
            <ac:picMk id="167" creationId="{202AFCE6-4EE2-4DB5-80BC-9706B5D510E1}"/>
          </ac:picMkLst>
        </pc:picChg>
        <pc:picChg chg="mod">
          <ac:chgData name="Juan Caballero" userId="62a79988-00cc-43b5-bc96-b6823df23423" providerId="ADAL" clId="{0D6EF4A9-D319-421F-BF60-2DD4B0A0589C}" dt="2019-05-31T07:55:42.975" v="1171" actId="1038"/>
          <ac:picMkLst>
            <pc:docMk/>
            <pc:sldMk cId="691711023" sldId="360"/>
            <ac:picMk id="169" creationId="{B99F3D5A-A034-4E72-AE0F-02C8A291C620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84" creationId="{EF0FA7F6-9642-4D25-9C95-8CAF543ED8FD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26" creationId="{A1854A04-50F9-46A7-AEC7-62060A64B5AC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28" creationId="{9DB5740B-6682-4180-8F9B-E850606E191B}"/>
          </ac:picMkLst>
        </pc:picChg>
        <pc:picChg chg="add mod">
          <ac:chgData name="Juan Caballero" userId="62a79988-00cc-43b5-bc96-b6823df23423" providerId="ADAL" clId="{0D6EF4A9-D319-421F-BF60-2DD4B0A0589C}" dt="2019-05-31T08:13:49.928" v="1246" actId="1076"/>
          <ac:picMkLst>
            <pc:docMk/>
            <pc:sldMk cId="691711023" sldId="360"/>
            <ac:picMk id="1030" creationId="{C2E67FA7-4A20-4C6F-BD5E-B47B7EE6C2B4}"/>
          </ac:picMkLst>
        </pc:picChg>
        <pc:picChg chg="add mod">
          <ac:chgData name="Juan Caballero" userId="62a79988-00cc-43b5-bc96-b6823df23423" providerId="ADAL" clId="{0D6EF4A9-D319-421F-BF60-2DD4B0A0589C}" dt="2019-05-31T08:13:47.097" v="1245" actId="1076"/>
          <ac:picMkLst>
            <pc:docMk/>
            <pc:sldMk cId="691711023" sldId="360"/>
            <ac:picMk id="1032" creationId="{0A163AD7-CF11-4E9F-A673-C37B1BD664C6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36" creationId="{500B45E7-0348-4A00-8E74-82A200D9D34F}"/>
          </ac:picMkLst>
        </pc:picChg>
        <pc:picChg chg="add 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1038" creationId="{FA137525-FA03-4E8F-B88E-5DF9E8C5A839}"/>
          </ac:picMkLst>
        </pc:picChg>
        <pc:picChg chg="add mod">
          <ac:chgData name="Juan Caballero" userId="62a79988-00cc-43b5-bc96-b6823df23423" providerId="ADAL" clId="{0D6EF4A9-D319-421F-BF60-2DD4B0A0589C}" dt="2019-05-31T08:30:47.609" v="1422" actId="1076"/>
          <ac:picMkLst>
            <pc:docMk/>
            <pc:sldMk cId="691711023" sldId="360"/>
            <ac:picMk id="1040" creationId="{8D109420-BD3C-4AA1-9705-2BCA7A69B548}"/>
          </ac:picMkLst>
        </pc:picChg>
        <pc:picChg chg="add del mod">
          <ac:chgData name="Juan Caballero" userId="62a79988-00cc-43b5-bc96-b6823df23423" providerId="ADAL" clId="{0D6EF4A9-D319-421F-BF60-2DD4B0A0589C}" dt="2019-05-31T07:55:09.141" v="1157" actId="478"/>
          <ac:picMkLst>
            <pc:docMk/>
            <pc:sldMk cId="691711023" sldId="360"/>
            <ac:picMk id="1042" creationId="{22BFBDA3-FA9D-43AD-B2CB-5A8E2691DC85}"/>
          </ac:picMkLst>
        </pc:picChg>
        <pc:picChg chg="add mod">
          <ac:chgData name="Juan Caballero" userId="62a79988-00cc-43b5-bc96-b6823df23423" providerId="ADAL" clId="{0D6EF4A9-D319-421F-BF60-2DD4B0A0589C}" dt="2019-05-31T08:00:28.471" v="1221" actId="1076"/>
          <ac:picMkLst>
            <pc:docMk/>
            <pc:sldMk cId="691711023" sldId="360"/>
            <ac:picMk id="1044" creationId="{AB2790FF-3F9E-4E97-9906-56F8B44C6C6C}"/>
          </ac:picMkLst>
        </pc:picChg>
        <pc:picChg chg="add mod">
          <ac:chgData name="Juan Caballero" userId="62a79988-00cc-43b5-bc96-b6823df23423" providerId="ADAL" clId="{0D6EF4A9-D319-421F-BF60-2DD4B0A0589C}" dt="2019-05-31T08:00:33.687" v="1222" actId="1076"/>
          <ac:picMkLst>
            <pc:docMk/>
            <pc:sldMk cId="691711023" sldId="360"/>
            <ac:picMk id="1046" creationId="{8B600594-ECCC-478C-9CC5-13C1FCEB9F4C}"/>
          </ac:picMkLst>
        </pc:picChg>
        <pc:picChg chg="add mod">
          <ac:chgData name="Juan Caballero" userId="62a79988-00cc-43b5-bc96-b6823df23423" providerId="ADAL" clId="{0D6EF4A9-D319-421F-BF60-2DD4B0A0589C}" dt="2019-05-31T08:01:36.051" v="1226" actId="1076"/>
          <ac:picMkLst>
            <pc:docMk/>
            <pc:sldMk cId="691711023" sldId="360"/>
            <ac:picMk id="1048" creationId="{0F7D1C60-F82D-46BB-8DF8-A1446F82BED5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050" creationId="{CF350504-F5F3-42B4-8FB9-071EDD747B35}"/>
          </ac:picMkLst>
        </pc:picChg>
        <pc:picChg chg="del">
          <ac:chgData name="Juan Caballero" userId="62a79988-00cc-43b5-bc96-b6823df23423" providerId="ADAL" clId="{0D6EF4A9-D319-421F-BF60-2DD4B0A0589C}" dt="2019-05-31T07:41:41.379" v="1104" actId="478"/>
          <ac:picMkLst>
            <pc:docMk/>
            <pc:sldMk cId="691711023" sldId="360"/>
            <ac:picMk id="2052" creationId="{1835BA4F-1F53-4DF8-9370-326599767A74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054" creationId="{3666B182-1CB5-40B9-B165-C77D71667535}"/>
          </ac:picMkLst>
        </pc:picChg>
        <pc:picChg chg="mod">
          <ac:chgData name="Juan Caballero" userId="62a79988-00cc-43b5-bc96-b6823df23423" providerId="ADAL" clId="{0D6EF4A9-D319-421F-BF60-2DD4B0A0589C}" dt="2019-05-31T08:28:34.236" v="1414" actId="1076"/>
          <ac:picMkLst>
            <pc:docMk/>
            <pc:sldMk cId="691711023" sldId="360"/>
            <ac:picMk id="2056" creationId="{C84BAE01-8447-46F4-B66C-2A04C5E66E80}"/>
          </ac:picMkLst>
        </pc:picChg>
        <pc:picChg chg="del">
          <ac:chgData name="Juan Caballero" userId="62a79988-00cc-43b5-bc96-b6823df23423" providerId="ADAL" clId="{0D6EF4A9-D319-421F-BF60-2DD4B0A0589C}" dt="2019-05-31T08:32:28.326" v="1432" actId="478"/>
          <ac:picMkLst>
            <pc:docMk/>
            <pc:sldMk cId="691711023" sldId="360"/>
            <ac:picMk id="2058" creationId="{36805159-286A-4523-B365-1D9CA9B49BE1}"/>
          </ac:picMkLst>
        </pc:picChg>
        <pc:picChg chg="del">
          <ac:chgData name="Juan Caballero" userId="62a79988-00cc-43b5-bc96-b6823df23423" providerId="ADAL" clId="{0D6EF4A9-D319-421F-BF60-2DD4B0A0589C}" dt="2019-05-31T08:00:25.184" v="1220" actId="478"/>
          <ac:picMkLst>
            <pc:docMk/>
            <pc:sldMk cId="691711023" sldId="360"/>
            <ac:picMk id="2068" creationId="{FE9531A0-CC76-4E59-B806-179971521B66}"/>
          </ac:picMkLst>
        </pc:picChg>
        <pc:picChg chg="mod">
          <ac:chgData name="Juan Caballero" userId="62a79988-00cc-43b5-bc96-b6823df23423" providerId="ADAL" clId="{0D6EF4A9-D319-421F-BF60-2DD4B0A0589C}" dt="2019-05-31T07:58:21.089" v="1206" actId="1076"/>
          <ac:picMkLst>
            <pc:docMk/>
            <pc:sldMk cId="691711023" sldId="360"/>
            <ac:picMk id="2070" creationId="{7CEA76BB-DC95-4E99-BC69-AA3F443F4E78}"/>
          </ac:picMkLst>
        </pc:picChg>
        <pc:picChg chg="mod">
          <ac:chgData name="Juan Caballero" userId="62a79988-00cc-43b5-bc96-b6823df23423" providerId="ADAL" clId="{0D6EF4A9-D319-421F-BF60-2DD4B0A0589C}" dt="2019-05-31T07:58:29.198" v="1207" actId="1076"/>
          <ac:picMkLst>
            <pc:docMk/>
            <pc:sldMk cId="691711023" sldId="360"/>
            <ac:picMk id="2072" creationId="{E19F4F96-F261-49C3-B72B-06A8D84FB9C3}"/>
          </ac:picMkLst>
        </pc:picChg>
        <pc:picChg chg="mod">
          <ac:chgData name="Juan Caballero" userId="62a79988-00cc-43b5-bc96-b6823df23423" providerId="ADAL" clId="{0D6EF4A9-D319-421F-BF60-2DD4B0A0589C}" dt="2019-05-31T07:59:31.162" v="1214" actId="1076"/>
          <ac:picMkLst>
            <pc:docMk/>
            <pc:sldMk cId="691711023" sldId="360"/>
            <ac:picMk id="2076" creationId="{341D0598-D665-4173-87D3-0F64A32FDA8F}"/>
          </ac:picMkLst>
        </pc:picChg>
      </pc:sldChg>
      <pc:sldChg chg="modSp modAnim">
        <pc:chgData name="Juan Caballero" userId="62a79988-00cc-43b5-bc96-b6823df23423" providerId="ADAL" clId="{0D6EF4A9-D319-421F-BF60-2DD4B0A0589C}" dt="2019-05-31T10:49:13.341" v="2708" actId="20577"/>
        <pc:sldMkLst>
          <pc:docMk/>
          <pc:sldMk cId="3667973104" sldId="364"/>
        </pc:sldMkLst>
        <pc:spChg chg="mod">
          <ac:chgData name="Juan Caballero" userId="62a79988-00cc-43b5-bc96-b6823df23423" providerId="ADAL" clId="{0D6EF4A9-D319-421F-BF60-2DD4B0A0589C}" dt="2019-05-31T10:49:13.341" v="2708" actId="20577"/>
          <ac:spMkLst>
            <pc:docMk/>
            <pc:sldMk cId="3667973104" sldId="364"/>
            <ac:spMk id="3" creationId="{3A514D9A-2979-4298-9502-254AA6A76C12}"/>
          </ac:spMkLst>
        </pc:spChg>
      </pc:sldChg>
      <pc:sldChg chg="addSp modSp add">
        <pc:chgData name="Juan Caballero" userId="62a79988-00cc-43b5-bc96-b6823df23423" providerId="ADAL" clId="{0D6EF4A9-D319-421F-BF60-2DD4B0A0589C}" dt="2019-05-31T07:23:07.792" v="1084"/>
        <pc:sldMkLst>
          <pc:docMk/>
          <pc:sldMk cId="1718095542" sldId="367"/>
        </pc:sldMkLst>
        <pc:spChg chg="mod">
          <ac:chgData name="Juan Caballero" userId="62a79988-00cc-43b5-bc96-b6823df23423" providerId="ADAL" clId="{0D6EF4A9-D319-421F-BF60-2DD4B0A0589C}" dt="2019-05-29T08:08:24.205" v="633" actId="20577"/>
          <ac:spMkLst>
            <pc:docMk/>
            <pc:sldMk cId="1718095542" sldId="367"/>
            <ac:spMk id="2" creationId="{406AF0F2-B37B-4C44-83CF-DF30E2121D2F}"/>
          </ac:spMkLst>
        </pc:spChg>
        <pc:picChg chg="mod">
          <ac:chgData name="Juan Caballero" userId="62a79988-00cc-43b5-bc96-b6823df23423" providerId="ADAL" clId="{0D6EF4A9-D319-421F-BF60-2DD4B0A0589C}" dt="2019-05-29T08:08:29.637" v="689" actId="1038"/>
          <ac:picMkLst>
            <pc:docMk/>
            <pc:sldMk cId="1718095542" sldId="367"/>
            <ac:picMk id="3" creationId="{D074314A-169C-4358-9F7E-003A1BE0A257}"/>
          </ac:picMkLst>
        </pc:picChg>
        <pc:picChg chg="add">
          <ac:chgData name="Juan Caballero" userId="62a79988-00cc-43b5-bc96-b6823df23423" providerId="ADAL" clId="{0D6EF4A9-D319-421F-BF60-2DD4B0A0589C}" dt="2019-05-31T07:23:07.792" v="1084"/>
          <ac:picMkLst>
            <pc:docMk/>
            <pc:sldMk cId="1718095542" sldId="367"/>
            <ac:picMk id="4" creationId="{94154067-61E5-47AB-8336-B9C96CC15E96}"/>
          </ac:picMkLst>
        </pc:picChg>
      </pc:sldChg>
      <pc:sldChg chg="addSp delSp modSp ord">
        <pc:chgData name="Juan Caballero" userId="62a79988-00cc-43b5-bc96-b6823df23423" providerId="ADAL" clId="{0D6EF4A9-D319-421F-BF60-2DD4B0A0589C}" dt="2019-06-03T15:04:54.015" v="7099" actId="313"/>
        <pc:sldMkLst>
          <pc:docMk/>
          <pc:sldMk cId="1315118675" sldId="369"/>
        </pc:sldMkLst>
        <pc:spChg chg="add mod">
          <ac:chgData name="Juan Caballero" userId="62a79988-00cc-43b5-bc96-b6823df23423" providerId="ADAL" clId="{0D6EF4A9-D319-421F-BF60-2DD4B0A0589C}" dt="2019-06-03T15:04:54.015" v="7099" actId="313"/>
          <ac:spMkLst>
            <pc:docMk/>
            <pc:sldMk cId="1315118675" sldId="369"/>
            <ac:spMk id="5" creationId="{AF7EC975-C2D5-4265-AC7E-B377F49591FF}"/>
          </ac:spMkLst>
        </pc:spChg>
        <pc:spChg chg="add mod">
          <ac:chgData name="Juan Caballero" userId="62a79988-00cc-43b5-bc96-b6823df23423" providerId="ADAL" clId="{0D6EF4A9-D319-421F-BF60-2DD4B0A0589C}" dt="2019-05-31T09:58:03.815" v="1810" actId="1037"/>
          <ac:spMkLst>
            <pc:docMk/>
            <pc:sldMk cId="1315118675" sldId="369"/>
            <ac:spMk id="9" creationId="{2D7BFD07-0F26-4BAA-920B-26802DC4EB85}"/>
          </ac:spMkLst>
        </pc:spChg>
        <pc:grpChg chg="del mod">
          <ac:chgData name="Juan Caballero" userId="62a79988-00cc-43b5-bc96-b6823df23423" providerId="ADAL" clId="{0D6EF4A9-D319-421F-BF60-2DD4B0A0589C}" dt="2019-05-31T09:52:59.074" v="1650" actId="478"/>
          <ac:grpSpMkLst>
            <pc:docMk/>
            <pc:sldMk cId="1315118675" sldId="369"/>
            <ac:grpSpMk id="6" creationId="{F5A31F53-9D2B-4D92-BEE8-AC65A1F20105}"/>
          </ac:grpSpMkLst>
        </pc:grpChg>
        <pc:graphicFrameChg chg="add del">
          <ac:chgData name="Juan Caballero" userId="62a79988-00cc-43b5-bc96-b6823df23423" providerId="ADAL" clId="{0D6EF4A9-D319-421F-BF60-2DD4B0A0589C}" dt="2019-05-31T09:53:02.192" v="1652"/>
          <ac:graphicFrameMkLst>
            <pc:docMk/>
            <pc:sldMk cId="1315118675" sldId="369"/>
            <ac:graphicFrameMk id="2" creationId="{DF74F8A5-D100-4CAA-A63D-EEF0AEB12253}"/>
          </ac:graphicFrameMkLst>
        </pc:graphicFrameChg>
        <pc:picChg chg="add mod">
          <ac:chgData name="Juan Caballero" userId="62a79988-00cc-43b5-bc96-b6823df23423" providerId="ADAL" clId="{0D6EF4A9-D319-421F-BF60-2DD4B0A0589C}" dt="2019-05-31T09:54:24.577" v="1667" actId="14100"/>
          <ac:picMkLst>
            <pc:docMk/>
            <pc:sldMk cId="1315118675" sldId="369"/>
            <ac:picMk id="7" creationId="{36329E0B-1835-491E-8C50-DA3798B043C5}"/>
          </ac:picMkLst>
        </pc:picChg>
        <pc:picChg chg="add del mod">
          <ac:chgData name="Juan Caballero" userId="62a79988-00cc-43b5-bc96-b6823df23423" providerId="ADAL" clId="{0D6EF4A9-D319-421F-BF60-2DD4B0A0589C}" dt="2019-05-31T09:54:29.451" v="1669"/>
          <ac:picMkLst>
            <pc:docMk/>
            <pc:sldMk cId="1315118675" sldId="369"/>
            <ac:picMk id="8" creationId="{5D61F556-F86B-4561-ACBC-89ECCA44E571}"/>
          </ac:picMkLst>
        </pc:picChg>
      </pc:sldChg>
      <pc:sldChg chg="modSp ord modAnim">
        <pc:chgData name="Juan Caballero" userId="62a79988-00cc-43b5-bc96-b6823df23423" providerId="ADAL" clId="{0D6EF4A9-D319-421F-BF60-2DD4B0A0589C}" dt="2019-05-31T10:19:46.596" v="2103"/>
        <pc:sldMkLst>
          <pc:docMk/>
          <pc:sldMk cId="2414729338" sldId="370"/>
        </pc:sldMkLst>
        <pc:spChg chg="mod">
          <ac:chgData name="Juan Caballero" userId="62a79988-00cc-43b5-bc96-b6823df23423" providerId="ADAL" clId="{0D6EF4A9-D319-421F-BF60-2DD4B0A0589C}" dt="2019-05-29T08:37:38.304" v="983" actId="20577"/>
          <ac:spMkLst>
            <pc:docMk/>
            <pc:sldMk cId="2414729338" sldId="370"/>
            <ac:spMk id="4" creationId="{C1ABDF31-F7CE-4442-9C4E-50DECEE9B271}"/>
          </ac:spMkLst>
        </pc:spChg>
      </pc:sldChg>
      <pc:sldChg chg="addSp delSp modSp ord">
        <pc:chgData name="Juan Caballero" userId="62a79988-00cc-43b5-bc96-b6823df23423" providerId="ADAL" clId="{0D6EF4A9-D319-421F-BF60-2DD4B0A0589C}" dt="2019-05-31T10:00:17.502" v="1844" actId="1035"/>
        <pc:sldMkLst>
          <pc:docMk/>
          <pc:sldMk cId="768974213" sldId="371"/>
        </pc:sldMkLst>
        <pc:spChg chg="del">
          <ac:chgData name="Juan Caballero" userId="62a79988-00cc-43b5-bc96-b6823df23423" providerId="ADAL" clId="{0D6EF4A9-D319-421F-BF60-2DD4B0A0589C}" dt="2019-05-31T10:00:14.784" v="1841" actId="478"/>
          <ac:spMkLst>
            <pc:docMk/>
            <pc:sldMk cId="768974213" sldId="371"/>
            <ac:spMk id="2" creationId="{1CBD3741-BA98-484B-8DB7-C6CB3169BE5C}"/>
          </ac:spMkLst>
        </pc:spChg>
        <pc:spChg chg="add">
          <ac:chgData name="Juan Caballero" userId="62a79988-00cc-43b5-bc96-b6823df23423" providerId="ADAL" clId="{0D6EF4A9-D319-421F-BF60-2DD4B0A0589C}" dt="2019-05-31T10:00:15.076" v="1842"/>
          <ac:spMkLst>
            <pc:docMk/>
            <pc:sldMk cId="768974213" sldId="371"/>
            <ac:spMk id="4" creationId="{17952D1D-17EC-4B4A-A539-9A61A3ABC24C}"/>
          </ac:spMkLst>
        </pc:spChg>
        <pc:spChg chg="add">
          <ac:chgData name="Juan Caballero" userId="62a79988-00cc-43b5-bc96-b6823df23423" providerId="ADAL" clId="{0D6EF4A9-D319-421F-BF60-2DD4B0A0589C}" dt="2019-05-31T10:00:15.076" v="1842"/>
          <ac:spMkLst>
            <pc:docMk/>
            <pc:sldMk cId="768974213" sldId="371"/>
            <ac:spMk id="5" creationId="{29ADC3CD-F900-4A44-A1E0-963EEF40ED3D}"/>
          </ac:spMkLst>
        </pc:spChg>
        <pc:picChg chg="mod">
          <ac:chgData name="Juan Caballero" userId="62a79988-00cc-43b5-bc96-b6823df23423" providerId="ADAL" clId="{0D6EF4A9-D319-421F-BF60-2DD4B0A0589C}" dt="2019-05-31T10:00:17.502" v="1844" actId="1035"/>
          <ac:picMkLst>
            <pc:docMk/>
            <pc:sldMk cId="768974213" sldId="371"/>
            <ac:picMk id="3" creationId="{A5FD98B7-63EB-4C3A-8D0D-2EB84F48BE1D}"/>
          </ac:picMkLst>
        </pc:picChg>
      </pc:sldChg>
      <pc:sldChg chg="addSp delSp modSp ord">
        <pc:chgData name="Juan Caballero" userId="62a79988-00cc-43b5-bc96-b6823df23423" providerId="ADAL" clId="{0D6EF4A9-D319-421F-BF60-2DD4B0A0589C}" dt="2019-05-31T10:04:32.913" v="1904" actId="20577"/>
        <pc:sldMkLst>
          <pc:docMk/>
          <pc:sldMk cId="3891716423" sldId="372"/>
        </pc:sldMkLst>
        <pc:spChg chg="mod">
          <ac:chgData name="Juan Caballero" userId="62a79988-00cc-43b5-bc96-b6823df23423" providerId="ADAL" clId="{0D6EF4A9-D319-421F-BF60-2DD4B0A0589C}" dt="2019-05-31T10:04:32.913" v="1904" actId="20577"/>
          <ac:spMkLst>
            <pc:docMk/>
            <pc:sldMk cId="3891716423" sldId="372"/>
            <ac:spMk id="2" creationId="{3E9A70F9-7E91-4B89-B532-B6E51D3CAB3C}"/>
          </ac:spMkLst>
        </pc:spChg>
        <pc:spChg chg="mod">
          <ac:chgData name="Juan Caballero" userId="62a79988-00cc-43b5-bc96-b6823df23423" providerId="ADAL" clId="{0D6EF4A9-D319-421F-BF60-2DD4B0A0589C}" dt="2019-05-31T10:04:15.397" v="1899" actId="1076"/>
          <ac:spMkLst>
            <pc:docMk/>
            <pc:sldMk cId="3891716423" sldId="372"/>
            <ac:spMk id="6" creationId="{55943A92-5604-4E00-A8FD-16B6BC3D64E6}"/>
          </ac:spMkLst>
        </pc:spChg>
        <pc:spChg chg="add">
          <ac:chgData name="Juan Caballero" userId="62a79988-00cc-43b5-bc96-b6823df23423" providerId="ADAL" clId="{0D6EF4A9-D319-421F-BF60-2DD4B0A0589C}" dt="2019-05-31T10:00:34.555" v="1845"/>
          <ac:spMkLst>
            <pc:docMk/>
            <pc:sldMk cId="3891716423" sldId="372"/>
            <ac:spMk id="8" creationId="{427162E0-31AD-4ECC-B930-D61A94F0CFA3}"/>
          </ac:spMkLst>
        </pc:spChg>
        <pc:spChg chg="add del">
          <ac:chgData name="Juan Caballero" userId="62a79988-00cc-43b5-bc96-b6823df23423" providerId="ADAL" clId="{0D6EF4A9-D319-421F-BF60-2DD4B0A0589C}" dt="2019-05-31T10:00:37.543" v="1846" actId="478"/>
          <ac:spMkLst>
            <pc:docMk/>
            <pc:sldMk cId="3891716423" sldId="372"/>
            <ac:spMk id="9" creationId="{B7C66F31-D24B-4346-A991-05DD1DA39241}"/>
          </ac:spMkLst>
        </pc:spChg>
        <pc:picChg chg="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3" creationId="{F667F96D-F766-40B7-905E-98856A1A091D}"/>
          </ac:picMkLst>
        </pc:picChg>
        <pc:picChg chg="del">
          <ac:chgData name="Juan Caballero" userId="62a79988-00cc-43b5-bc96-b6823df23423" providerId="ADAL" clId="{0D6EF4A9-D319-421F-BF60-2DD4B0A0589C}" dt="2019-05-31T10:01:08.018" v="1847" actId="478"/>
          <ac:picMkLst>
            <pc:docMk/>
            <pc:sldMk cId="3891716423" sldId="372"/>
            <ac:picMk id="4" creationId="{55E314C5-9732-4FF9-8158-4B5E37867586}"/>
          </ac:picMkLst>
        </pc:picChg>
        <pc:picChg chg="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5" creationId="{ABD38D5D-C017-4FEA-8129-05EDA8E49766}"/>
          </ac:picMkLst>
        </pc:picChg>
        <pc:picChg chg="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7" creationId="{733CFC38-E370-479F-9730-8CA3F73EA5A7}"/>
          </ac:picMkLst>
        </pc:picChg>
        <pc:picChg chg="add del mod modCrop">
          <ac:chgData name="Juan Caballero" userId="62a79988-00cc-43b5-bc96-b6823df23423" providerId="ADAL" clId="{0D6EF4A9-D319-421F-BF60-2DD4B0A0589C}" dt="2019-05-31T10:03:49.280" v="1895" actId="478"/>
          <ac:picMkLst>
            <pc:docMk/>
            <pc:sldMk cId="3891716423" sldId="372"/>
            <ac:picMk id="10" creationId="{B6408422-562B-4DEC-9332-070ECFE2354E}"/>
          </ac:picMkLst>
        </pc:picChg>
        <pc:picChg chg="add mod modCrop">
          <ac:chgData name="Juan Caballero" userId="62a79988-00cc-43b5-bc96-b6823df23423" providerId="ADAL" clId="{0D6EF4A9-D319-421F-BF60-2DD4B0A0589C}" dt="2019-05-31T10:04:21.928" v="1901" actId="1036"/>
          <ac:picMkLst>
            <pc:docMk/>
            <pc:sldMk cId="3891716423" sldId="372"/>
            <ac:picMk id="11" creationId="{38A0F861-B817-4157-A47E-6ABFBDAAF61C}"/>
          </ac:picMkLst>
        </pc:picChg>
      </pc:sldChg>
      <pc:sldChg chg="addSp modSp ord">
        <pc:chgData name="Juan Caballero" userId="62a79988-00cc-43b5-bc96-b6823df23423" providerId="ADAL" clId="{0D6EF4A9-D319-421F-BF60-2DD4B0A0589C}" dt="2019-05-31T09:59:41.705" v="1832" actId="20577"/>
        <pc:sldMkLst>
          <pc:docMk/>
          <pc:sldMk cId="115905313" sldId="373"/>
        </pc:sldMkLst>
        <pc:spChg chg="mod">
          <ac:chgData name="Juan Caballero" userId="62a79988-00cc-43b5-bc96-b6823df23423" providerId="ADAL" clId="{0D6EF4A9-D319-421F-BF60-2DD4B0A0589C}" dt="2019-05-31T09:59:41.705" v="1832" actId="20577"/>
          <ac:spMkLst>
            <pc:docMk/>
            <pc:sldMk cId="115905313" sldId="373"/>
            <ac:spMk id="3" creationId="{DF086110-951B-4ABC-B462-E40F1ADA2505}"/>
          </ac:spMkLst>
        </pc:spChg>
        <pc:spChg chg="add">
          <ac:chgData name="Juan Caballero" userId="62a79988-00cc-43b5-bc96-b6823df23423" providerId="ADAL" clId="{0D6EF4A9-D319-421F-BF60-2DD4B0A0589C}" dt="2019-05-31T09:59:28.200" v="1817"/>
          <ac:spMkLst>
            <pc:docMk/>
            <pc:sldMk cId="115905313" sldId="373"/>
            <ac:spMk id="4" creationId="{703B1312-72DC-4251-8946-B8BDC729297E}"/>
          </ac:spMkLst>
        </pc:spChg>
        <pc:picChg chg="mod">
          <ac:chgData name="Juan Caballero" userId="62a79988-00cc-43b5-bc96-b6823df23423" providerId="ADAL" clId="{0D6EF4A9-D319-421F-BF60-2DD4B0A0589C}" dt="2019-05-31T09:59:32.210" v="1823" actId="1036"/>
          <ac:picMkLst>
            <pc:docMk/>
            <pc:sldMk cId="115905313" sldId="373"/>
            <ac:picMk id="2" creationId="{6D6822C2-A80B-482B-9537-AF0BA4B49D28}"/>
          </ac:picMkLst>
        </pc:picChg>
      </pc:sldChg>
      <pc:sldChg chg="addSp delSp modSp ord">
        <pc:chgData name="Juan Caballero" userId="62a79988-00cc-43b5-bc96-b6823df23423" providerId="ADAL" clId="{0D6EF4A9-D319-421F-BF60-2DD4B0A0589C}" dt="2019-05-31T10:00:07.214" v="1840" actId="1035"/>
        <pc:sldMkLst>
          <pc:docMk/>
          <pc:sldMk cId="4195991296" sldId="374"/>
        </pc:sldMkLst>
        <pc:spChg chg="del">
          <ac:chgData name="Juan Caballero" userId="62a79988-00cc-43b5-bc96-b6823df23423" providerId="ADAL" clId="{0D6EF4A9-D319-421F-BF60-2DD4B0A0589C}" dt="2019-05-31T09:59:50.130" v="1833" actId="478"/>
          <ac:spMkLst>
            <pc:docMk/>
            <pc:sldMk cId="4195991296" sldId="374"/>
            <ac:spMk id="2" creationId="{D50DC398-0F60-4FFE-A268-90FA6A5F4B0F}"/>
          </ac:spMkLst>
        </pc:spChg>
        <pc:spChg chg="add">
          <ac:chgData name="Juan Caballero" userId="62a79988-00cc-43b5-bc96-b6823df23423" providerId="ADAL" clId="{0D6EF4A9-D319-421F-BF60-2DD4B0A0589C}" dt="2019-05-31T09:59:55.163" v="1834"/>
          <ac:spMkLst>
            <pc:docMk/>
            <pc:sldMk cId="4195991296" sldId="374"/>
            <ac:spMk id="4" creationId="{B52E653C-12A1-495D-A4C4-968C2C231A37}"/>
          </ac:spMkLst>
        </pc:spChg>
        <pc:spChg chg="add">
          <ac:chgData name="Juan Caballero" userId="62a79988-00cc-43b5-bc96-b6823df23423" providerId="ADAL" clId="{0D6EF4A9-D319-421F-BF60-2DD4B0A0589C}" dt="2019-05-31T10:00:05.298" v="1838"/>
          <ac:spMkLst>
            <pc:docMk/>
            <pc:sldMk cId="4195991296" sldId="374"/>
            <ac:spMk id="5" creationId="{67AFCCF2-7D40-438A-A0E9-69BB5D854A05}"/>
          </ac:spMkLst>
        </pc:spChg>
        <pc:picChg chg="mod">
          <ac:chgData name="Juan Caballero" userId="62a79988-00cc-43b5-bc96-b6823df23423" providerId="ADAL" clId="{0D6EF4A9-D319-421F-BF60-2DD4B0A0589C}" dt="2019-05-31T10:00:07.214" v="1840" actId="1035"/>
          <ac:picMkLst>
            <pc:docMk/>
            <pc:sldMk cId="4195991296" sldId="374"/>
            <ac:picMk id="3" creationId="{BEC34EA4-44BC-48BF-A852-3F2DEE39A927}"/>
          </ac:picMkLst>
        </pc:picChg>
      </pc:sldChg>
      <pc:sldChg chg="addSp delSp modSp modAnim">
        <pc:chgData name="Juan Caballero" userId="62a79988-00cc-43b5-bc96-b6823df23423" providerId="ADAL" clId="{0D6EF4A9-D319-421F-BF60-2DD4B0A0589C}" dt="2019-06-03T14:57:49.308" v="7061"/>
        <pc:sldMkLst>
          <pc:docMk/>
          <pc:sldMk cId="1160827147" sldId="382"/>
        </pc:sldMkLst>
        <pc:spChg chg="mod">
          <ac:chgData name="Juan Caballero" userId="62a79988-00cc-43b5-bc96-b6823df23423" providerId="ADAL" clId="{0D6EF4A9-D319-421F-BF60-2DD4B0A0589C}" dt="2019-06-03T14:57:31.430" v="7058" actId="20577"/>
          <ac:spMkLst>
            <pc:docMk/>
            <pc:sldMk cId="1160827147" sldId="382"/>
            <ac:spMk id="2" creationId="{9994886E-BA93-4BEF-8E59-B73BE453FB4E}"/>
          </ac:spMkLst>
        </pc:spChg>
        <pc:spChg chg="add mod">
          <ac:chgData name="Juan Caballero" userId="62a79988-00cc-43b5-bc96-b6823df23423" providerId="ADAL" clId="{0D6EF4A9-D319-421F-BF60-2DD4B0A0589C}" dt="2019-05-31T10:42:02.123" v="2467" actId="6549"/>
          <ac:spMkLst>
            <pc:docMk/>
            <pc:sldMk cId="1160827147" sldId="382"/>
            <ac:spMk id="5" creationId="{F02744B5-5499-4694-B0D6-57803D9FA567}"/>
          </ac:spMkLst>
        </pc:spChg>
        <pc:picChg chg="del mod">
          <ac:chgData name="Juan Caballero" userId="62a79988-00cc-43b5-bc96-b6823df23423" providerId="ADAL" clId="{0D6EF4A9-D319-421F-BF60-2DD4B0A0589C}" dt="2019-05-31T10:41:26.077" v="2442" actId="478"/>
          <ac:picMkLst>
            <pc:docMk/>
            <pc:sldMk cId="1160827147" sldId="382"/>
            <ac:picMk id="5122" creationId="{FDA5FCC4-9E95-4B04-BFB8-EA04871CBDD7}"/>
          </ac:picMkLst>
        </pc:picChg>
        <pc:picChg chg="del">
          <ac:chgData name="Juan Caballero" userId="62a79988-00cc-43b5-bc96-b6823df23423" providerId="ADAL" clId="{0D6EF4A9-D319-421F-BF60-2DD4B0A0589C}" dt="2019-05-31T10:39:36.455" v="2382"/>
          <ac:picMkLst>
            <pc:docMk/>
            <pc:sldMk cId="1160827147" sldId="382"/>
            <ac:picMk id="5126" creationId="{22F86E47-09B7-4D25-8433-BD21A12189BD}"/>
          </ac:picMkLst>
        </pc:picChg>
        <pc:picChg chg="add mod">
          <ac:chgData name="Juan Caballero" userId="62a79988-00cc-43b5-bc96-b6823df23423" providerId="ADAL" clId="{0D6EF4A9-D319-421F-BF60-2DD4B0A0589C}" dt="2019-05-31T10:41:34.893" v="2446" actId="14100"/>
          <ac:picMkLst>
            <pc:docMk/>
            <pc:sldMk cId="1160827147" sldId="382"/>
            <ac:picMk id="8194" creationId="{EAA1DFFE-E56E-448B-B4AA-9A2E275D9786}"/>
          </ac:picMkLst>
        </pc:picChg>
      </pc:sldChg>
      <pc:sldChg chg="add ord">
        <pc:chgData name="Juan Caballero" userId="62a79988-00cc-43b5-bc96-b6823df23423" providerId="ADAL" clId="{0D6EF4A9-D319-421F-BF60-2DD4B0A0589C}" dt="2019-06-03T15:21:29.139" v="7390"/>
        <pc:sldMkLst>
          <pc:docMk/>
          <pc:sldMk cId="2861484062" sldId="383"/>
        </pc:sldMkLst>
      </pc:sldChg>
      <pc:sldChg chg="addSp delSp modSp ord">
        <pc:chgData name="Juan Caballero" userId="62a79988-00cc-43b5-bc96-b6823df23423" providerId="ADAL" clId="{0D6EF4A9-D319-421F-BF60-2DD4B0A0589C}" dt="2019-06-03T15:05:01.916" v="7100" actId="313"/>
        <pc:sldMkLst>
          <pc:docMk/>
          <pc:sldMk cId="840147160" sldId="386"/>
        </pc:sldMkLst>
        <pc:spChg chg="add mod">
          <ac:chgData name="Juan Caballero" userId="62a79988-00cc-43b5-bc96-b6823df23423" providerId="ADAL" clId="{0D6EF4A9-D319-421F-BF60-2DD4B0A0589C}" dt="2019-06-03T15:05:01.916" v="7100" actId="313"/>
          <ac:spMkLst>
            <pc:docMk/>
            <pc:sldMk cId="840147160" sldId="386"/>
            <ac:spMk id="8" creationId="{205A8331-711E-489A-8C05-16CEE22129F8}"/>
          </ac:spMkLst>
        </pc:spChg>
        <pc:spChg chg="add del">
          <ac:chgData name="Juan Caballero" userId="62a79988-00cc-43b5-bc96-b6823df23423" providerId="ADAL" clId="{0D6EF4A9-D319-421F-BF60-2DD4B0A0589C}" dt="2019-05-31T09:58:19.016" v="1812" actId="478"/>
          <ac:spMkLst>
            <pc:docMk/>
            <pc:sldMk cId="840147160" sldId="386"/>
            <ac:spMk id="9" creationId="{69EE8643-4429-4DD5-B3E2-DB098D5AD96A}"/>
          </ac:spMkLst>
        </pc:spChg>
        <pc:grpChg chg="del">
          <ac:chgData name="Juan Caballero" userId="62a79988-00cc-43b5-bc96-b6823df23423" providerId="ADAL" clId="{0D6EF4A9-D319-421F-BF60-2DD4B0A0589C}" dt="2019-05-31T09:52:56.926" v="1649" actId="478"/>
          <ac:grpSpMkLst>
            <pc:docMk/>
            <pc:sldMk cId="840147160" sldId="386"/>
            <ac:grpSpMk id="6" creationId="{A768C6F0-7256-43DA-814A-283849E47E49}"/>
          </ac:grpSpMkLst>
        </pc:grpChg>
        <pc:graphicFrameChg chg="add del">
          <ac:chgData name="Juan Caballero" userId="62a79988-00cc-43b5-bc96-b6823df23423" providerId="ADAL" clId="{0D6EF4A9-D319-421F-BF60-2DD4B0A0589C}" dt="2019-05-31T09:53:41.194" v="1655"/>
          <ac:graphicFrameMkLst>
            <pc:docMk/>
            <pc:sldMk cId="840147160" sldId="386"/>
            <ac:graphicFrameMk id="3" creationId="{4BEBB3A3-DCAA-47CA-A2A4-CAE3249A08A6}"/>
          </ac:graphicFrameMkLst>
        </pc:graphicFrameChg>
        <pc:picChg chg="add del mod">
          <ac:chgData name="Juan Caballero" userId="62a79988-00cc-43b5-bc96-b6823df23423" providerId="ADAL" clId="{0D6EF4A9-D319-421F-BF60-2DD4B0A0589C}" dt="2019-05-31T09:53:59.893" v="1659"/>
          <ac:picMkLst>
            <pc:docMk/>
            <pc:sldMk cId="840147160" sldId="386"/>
            <ac:picMk id="5" creationId="{F9341BB8-F0DE-4A6C-93B1-F0FF1DB16217}"/>
          </ac:picMkLst>
        </pc:picChg>
        <pc:picChg chg="add mod">
          <ac:chgData name="Juan Caballero" userId="62a79988-00cc-43b5-bc96-b6823df23423" providerId="ADAL" clId="{0D6EF4A9-D319-421F-BF60-2DD4B0A0589C}" dt="2019-05-31T09:56:27.768" v="1753" actId="1035"/>
          <ac:picMkLst>
            <pc:docMk/>
            <pc:sldMk cId="840147160" sldId="386"/>
            <ac:picMk id="7" creationId="{2031FF6B-2EA7-4477-8917-5DC56F7B073C}"/>
          </ac:picMkLst>
        </pc:picChg>
      </pc:sldChg>
      <pc:sldChg chg="addSp delSp modSp ord">
        <pc:chgData name="Juan Caballero" userId="62a79988-00cc-43b5-bc96-b6823df23423" providerId="ADAL" clId="{0D6EF4A9-D319-421F-BF60-2DD4B0A0589C}" dt="2019-05-31T11:02:55.777" v="3055"/>
        <pc:sldMkLst>
          <pc:docMk/>
          <pc:sldMk cId="197321830" sldId="387"/>
        </pc:sldMkLst>
        <pc:spChg chg="del">
          <ac:chgData name="Juan Caballero" userId="62a79988-00cc-43b5-bc96-b6823df23423" providerId="ADAL" clId="{0D6EF4A9-D319-421F-BF60-2DD4B0A0589C}" dt="2019-05-31T11:02:54.841" v="3054" actId="478"/>
          <ac:spMkLst>
            <pc:docMk/>
            <pc:sldMk cId="197321830" sldId="387"/>
            <ac:spMk id="3" creationId="{337496C5-FD20-43A0-B761-92B0DEAE224A}"/>
          </ac:spMkLst>
        </pc:spChg>
        <pc:spChg chg="mod">
          <ac:chgData name="Juan Caballero" userId="62a79988-00cc-43b5-bc96-b6823df23423" providerId="ADAL" clId="{0D6EF4A9-D319-421F-BF60-2DD4B0A0589C}" dt="2019-05-29T08:37:45.769" v="984"/>
          <ac:spMkLst>
            <pc:docMk/>
            <pc:sldMk cId="197321830" sldId="387"/>
            <ac:spMk id="4" creationId="{0BF174C3-F16C-470D-84EC-0715010122E4}"/>
          </ac:spMkLst>
        </pc:spChg>
        <pc:spChg chg="add">
          <ac:chgData name="Juan Caballero" userId="62a79988-00cc-43b5-bc96-b6823df23423" providerId="ADAL" clId="{0D6EF4A9-D319-421F-BF60-2DD4B0A0589C}" dt="2019-05-31T11:02:55.777" v="3055"/>
          <ac:spMkLst>
            <pc:docMk/>
            <pc:sldMk cId="197321830" sldId="387"/>
            <ac:spMk id="5" creationId="{45137BC8-9392-4868-8BC5-A69D7EB39C31}"/>
          </ac:spMkLst>
        </pc:spChg>
      </pc:sldChg>
      <pc:sldChg chg="add ord">
        <pc:chgData name="Juan Caballero" userId="62a79988-00cc-43b5-bc96-b6823df23423" providerId="ADAL" clId="{0D6EF4A9-D319-421F-BF60-2DD4B0A0589C}" dt="2019-06-03T15:21:29.139" v="7390"/>
        <pc:sldMkLst>
          <pc:docMk/>
          <pc:sldMk cId="2154318793" sldId="398"/>
        </pc:sldMkLst>
      </pc:sldChg>
      <pc:sldChg chg="addSp delSp modSp add modAnim">
        <pc:chgData name="Juan Caballero" userId="62a79988-00cc-43b5-bc96-b6823df23423" providerId="ADAL" clId="{0D6EF4A9-D319-421F-BF60-2DD4B0A0589C}" dt="2019-06-03T15:05:15.895" v="7101"/>
        <pc:sldMkLst>
          <pc:docMk/>
          <pc:sldMk cId="2407516481" sldId="400"/>
        </pc:sldMkLst>
        <pc:spChg chg="del">
          <ac:chgData name="Juan Caballero" userId="62a79988-00cc-43b5-bc96-b6823df23423" providerId="ADAL" clId="{0D6EF4A9-D319-421F-BF60-2DD4B0A0589C}" dt="2019-05-31T10:32:45.578" v="2256" actId="478"/>
          <ac:spMkLst>
            <pc:docMk/>
            <pc:sldMk cId="2407516481" sldId="400"/>
            <ac:spMk id="2" creationId="{22A81B3A-60C8-41D3-9883-0E597FF20954}"/>
          </ac:spMkLst>
        </pc:spChg>
        <pc:spChg chg="mod">
          <ac:chgData name="Juan Caballero" userId="62a79988-00cc-43b5-bc96-b6823df23423" providerId="ADAL" clId="{0D6EF4A9-D319-421F-BF60-2DD4B0A0589C}" dt="2019-06-03T14:48:15.693" v="6941" actId="20577"/>
          <ac:spMkLst>
            <pc:docMk/>
            <pc:sldMk cId="2407516481" sldId="400"/>
            <ac:spMk id="3" creationId="{8654ABF2-E06A-4A7D-B493-EB084BCC04A2}"/>
          </ac:spMkLst>
        </pc:spChg>
        <pc:spChg chg="add del mod">
          <ac:chgData name="Juan Caballero" userId="62a79988-00cc-43b5-bc96-b6823df23423" providerId="ADAL" clId="{0D6EF4A9-D319-421F-BF60-2DD4B0A0589C}" dt="2019-06-03T14:55:26.045" v="6986"/>
          <ac:spMkLst>
            <pc:docMk/>
            <pc:sldMk cId="2407516481" sldId="400"/>
            <ac:spMk id="4" creationId="{51F77B63-A224-42B6-8D94-E46FD86CF974}"/>
          </ac:spMkLst>
        </pc:spChg>
        <pc:spChg chg="add del mod">
          <ac:chgData name="Juan Caballero" userId="62a79988-00cc-43b5-bc96-b6823df23423" providerId="ADAL" clId="{0D6EF4A9-D319-421F-BF60-2DD4B0A0589C}" dt="2019-05-31T10:38:42.706" v="2342"/>
          <ac:spMkLst>
            <pc:docMk/>
            <pc:sldMk cId="2407516481" sldId="400"/>
            <ac:spMk id="4" creationId="{9079442E-596E-41CB-8E71-891ABD13E98F}"/>
          </ac:spMkLst>
        </pc:spChg>
        <pc:spChg chg="add mod">
          <ac:chgData name="Juan Caballero" userId="62a79988-00cc-43b5-bc96-b6823df23423" providerId="ADAL" clId="{0D6EF4A9-D319-421F-BF60-2DD4B0A0589C}" dt="2019-06-03T14:55:23.225" v="6985" actId="167"/>
          <ac:spMkLst>
            <pc:docMk/>
            <pc:sldMk cId="2407516481" sldId="400"/>
            <ac:spMk id="5" creationId="{2688642F-C115-46FC-BFBD-32D5522621DB}"/>
          </ac:spMkLst>
        </pc:spChg>
        <pc:picChg chg="add del mod">
          <ac:chgData name="Juan Caballero" userId="62a79988-00cc-43b5-bc96-b6823df23423" providerId="ADAL" clId="{0D6EF4A9-D319-421F-BF60-2DD4B0A0589C}" dt="2019-06-03T07:33:25.004" v="5999"/>
          <ac:picMkLst>
            <pc:docMk/>
            <pc:sldMk cId="2407516481" sldId="400"/>
            <ac:picMk id="6" creationId="{8AC46F9B-A238-4031-9EEA-FD4D15F9FCC9}"/>
          </ac:picMkLst>
        </pc:picChg>
        <pc:picChg chg="add mod">
          <ac:chgData name="Juan Caballero" userId="62a79988-00cc-43b5-bc96-b6823df23423" providerId="ADAL" clId="{0D6EF4A9-D319-421F-BF60-2DD4B0A0589C}" dt="2019-06-03T14:55:23.225" v="6985" actId="167"/>
          <ac:picMkLst>
            <pc:docMk/>
            <pc:sldMk cId="2407516481" sldId="400"/>
            <ac:picMk id="6" creationId="{BFD3856B-21A0-4295-B34D-2BF0F0ABB7EA}"/>
          </ac:picMkLst>
        </pc:picChg>
        <pc:picChg chg="add del mod">
          <ac:chgData name="Juan Caballero" userId="62a79988-00cc-43b5-bc96-b6823df23423" providerId="ADAL" clId="{0D6EF4A9-D319-421F-BF60-2DD4B0A0589C}" dt="2019-06-03T14:55:26.045" v="6986"/>
          <ac:picMkLst>
            <pc:docMk/>
            <pc:sldMk cId="2407516481" sldId="400"/>
            <ac:picMk id="3074" creationId="{FA69D8DF-E72A-4919-B9D4-EE65AAB5F39C}"/>
          </ac:picMkLst>
        </pc:picChg>
        <pc:picChg chg="add del mod">
          <ac:chgData name="Juan Caballero" userId="62a79988-00cc-43b5-bc96-b6823df23423" providerId="ADAL" clId="{0D6EF4A9-D319-421F-BF60-2DD4B0A0589C}" dt="2019-05-31T10:38:42.706" v="2342"/>
          <ac:picMkLst>
            <pc:docMk/>
            <pc:sldMk cId="2407516481" sldId="400"/>
            <ac:picMk id="6146" creationId="{10D56ED7-655B-41C9-AEC1-86D7515EF72C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5-31T10:33:17.069" v="2265" actId="207"/>
        <pc:sldMkLst>
          <pc:docMk/>
          <pc:sldMk cId="1076159825" sldId="401"/>
        </pc:sldMkLst>
        <pc:spChg chg="add del mod">
          <ac:chgData name="Juan Caballero" userId="62a79988-00cc-43b5-bc96-b6823df23423" providerId="ADAL" clId="{0D6EF4A9-D319-421F-BF60-2DD4B0A0589C}" dt="2019-05-31T10:04:40.637" v="1906" actId="478"/>
          <ac:spMkLst>
            <pc:docMk/>
            <pc:sldMk cId="1076159825" sldId="401"/>
            <ac:spMk id="2" creationId="{B56DEAB7-CA83-47BE-96CB-A0CD89478F1A}"/>
          </ac:spMkLst>
        </pc:spChg>
        <pc:spChg chg="add">
          <ac:chgData name="Juan Caballero" userId="62a79988-00cc-43b5-bc96-b6823df23423" providerId="ADAL" clId="{0D6EF4A9-D319-421F-BF60-2DD4B0A0589C}" dt="2019-05-29T08:38:00.458" v="985"/>
          <ac:spMkLst>
            <pc:docMk/>
            <pc:sldMk cId="1076159825" sldId="401"/>
            <ac:spMk id="3" creationId="{CAFB060D-9461-442C-BC92-F2117CD0DE4D}"/>
          </ac:spMkLst>
        </pc:spChg>
        <pc:spChg chg="add mod">
          <ac:chgData name="Juan Caballero" userId="62a79988-00cc-43b5-bc96-b6823df23423" providerId="ADAL" clId="{0D6EF4A9-D319-421F-BF60-2DD4B0A0589C}" dt="2019-05-31T10:33:17.069" v="2265" actId="207"/>
          <ac:spMkLst>
            <pc:docMk/>
            <pc:sldMk cId="1076159825" sldId="401"/>
            <ac:spMk id="5" creationId="{F96D9D25-9812-4AA8-A4A4-B3A266F76294}"/>
          </ac:spMkLst>
        </pc:spChg>
        <pc:picChg chg="add del mod modCrop">
          <ac:chgData name="Juan Caballero" userId="62a79988-00cc-43b5-bc96-b6823df23423" providerId="ADAL" clId="{0D6EF4A9-D319-421F-BF60-2DD4B0A0589C}" dt="2019-05-31T10:09:13.900" v="2048"/>
          <ac:picMkLst>
            <pc:docMk/>
            <pc:sldMk cId="1076159825" sldId="401"/>
            <ac:picMk id="4" creationId="{FE938852-227B-40F8-B48F-BC71584646E5}"/>
          </ac:picMkLst>
        </pc:picChg>
        <pc:picChg chg="add mod">
          <ac:chgData name="Juan Caballero" userId="62a79988-00cc-43b5-bc96-b6823df23423" providerId="ADAL" clId="{0D6EF4A9-D319-421F-BF60-2DD4B0A0589C}" dt="2019-05-31T10:14:53.534" v="2102" actId="1038"/>
          <ac:picMkLst>
            <pc:docMk/>
            <pc:sldMk cId="1076159825" sldId="401"/>
            <ac:picMk id="7" creationId="{D1F3909C-306A-4FE6-8208-51B9E2C63A01}"/>
          </ac:picMkLst>
        </pc:picChg>
        <pc:picChg chg="add mod modCrop">
          <ac:chgData name="Juan Caballero" userId="62a79988-00cc-43b5-bc96-b6823df23423" providerId="ADAL" clId="{0D6EF4A9-D319-421F-BF60-2DD4B0A0589C}" dt="2019-05-31T10:14:53.534" v="2102" actId="1038"/>
          <ac:picMkLst>
            <pc:docMk/>
            <pc:sldMk cId="1076159825" sldId="401"/>
            <ac:picMk id="8" creationId="{934BCA4B-2B91-4788-910B-F61C54891908}"/>
          </ac:picMkLst>
        </pc:picChg>
        <pc:picChg chg="add mod modCrop">
          <ac:chgData name="Juan Caballero" userId="62a79988-00cc-43b5-bc96-b6823df23423" providerId="ADAL" clId="{0D6EF4A9-D319-421F-BF60-2DD4B0A0589C}" dt="2019-05-31T10:30:51.181" v="2244"/>
          <ac:picMkLst>
            <pc:docMk/>
            <pc:sldMk cId="1076159825" sldId="401"/>
            <ac:picMk id="9" creationId="{88A3EC40-6C2E-4A4B-81B1-714B1B1363E7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5-29T08:33:44.307" v="842"/>
        <pc:sldMkLst>
          <pc:docMk/>
          <pc:sldMk cId="1926938833" sldId="402"/>
        </pc:sldMkLst>
        <pc:spChg chg="add mod">
          <ac:chgData name="Juan Caballero" userId="62a79988-00cc-43b5-bc96-b6823df23423" providerId="ADAL" clId="{0D6EF4A9-D319-421F-BF60-2DD4B0A0589C}" dt="2019-05-29T08:00:03.566" v="467" actId="20577"/>
          <ac:spMkLst>
            <pc:docMk/>
            <pc:sldMk cId="1926938833" sldId="402"/>
            <ac:spMk id="2" creationId="{74B5983D-93E9-4007-BC93-A8497BCB8D42}"/>
          </ac:spMkLst>
        </pc:spChg>
        <pc:spChg chg="add mod">
          <ac:chgData name="Juan Caballero" userId="62a79988-00cc-43b5-bc96-b6823df23423" providerId="ADAL" clId="{0D6EF4A9-D319-421F-BF60-2DD4B0A0589C}" dt="2019-05-29T07:29:59.506" v="190"/>
          <ac:spMkLst>
            <pc:docMk/>
            <pc:sldMk cId="1926938833" sldId="402"/>
            <ac:spMk id="3" creationId="{E4B03D37-CF15-46C0-A74C-B106A0C6FB1A}"/>
          </ac:spMkLst>
        </pc:spChg>
        <pc:spChg chg="add del">
          <ac:chgData name="Juan Caballero" userId="62a79988-00cc-43b5-bc96-b6823df23423" providerId="ADAL" clId="{0D6EF4A9-D319-421F-BF60-2DD4B0A0589C}" dt="2019-05-29T07:32:10.486" v="251" actId="478"/>
          <ac:spMkLst>
            <pc:docMk/>
            <pc:sldMk cId="1926938833" sldId="402"/>
            <ac:spMk id="4" creationId="{9052508B-0C0E-4A43-B974-242F50E25606}"/>
          </ac:spMkLst>
        </pc:spChg>
        <pc:grpChg chg="add del">
          <ac:chgData name="Juan Caballero" userId="62a79988-00cc-43b5-bc96-b6823df23423" providerId="ADAL" clId="{0D6EF4A9-D319-421F-BF60-2DD4B0A0589C}" dt="2019-05-29T07:29:39.963" v="186" actId="478"/>
          <ac:grpSpMkLst>
            <pc:docMk/>
            <pc:sldMk cId="1926938833" sldId="402"/>
            <ac:grpSpMk id="5" creationId="{FE88655B-1542-48CD-AF76-2868F4892671}"/>
          </ac:grpSpMkLst>
        </pc:grpChg>
        <pc:picChg chg="add del">
          <ac:chgData name="Juan Caballero" userId="62a79988-00cc-43b5-bc96-b6823df23423" providerId="ADAL" clId="{0D6EF4A9-D319-421F-BF60-2DD4B0A0589C}" dt="2019-05-29T07:33:16.387" v="270" actId="478"/>
          <ac:picMkLst>
            <pc:docMk/>
            <pc:sldMk cId="1926938833" sldId="402"/>
            <ac:picMk id="10" creationId="{3C87181F-6D0A-4A0B-A44D-6F394878031E}"/>
          </ac:picMkLst>
        </pc:picChg>
        <pc:picChg chg="add del mod">
          <ac:chgData name="Juan Caballero" userId="62a79988-00cc-43b5-bc96-b6823df23423" providerId="ADAL" clId="{0D6EF4A9-D319-421F-BF60-2DD4B0A0589C}" dt="2019-05-29T07:33:29.867" v="276"/>
          <ac:picMkLst>
            <pc:docMk/>
            <pc:sldMk cId="1926938833" sldId="402"/>
            <ac:picMk id="11" creationId="{EBFD383B-14BA-4165-BD82-F730C792F8F7}"/>
          </ac:picMkLst>
        </pc:picChg>
        <pc:picChg chg="add del mod">
          <ac:chgData name="Juan Caballero" userId="62a79988-00cc-43b5-bc96-b6823df23423" providerId="ADAL" clId="{0D6EF4A9-D319-421F-BF60-2DD4B0A0589C}" dt="2019-05-29T07:33:29.867" v="276"/>
          <ac:picMkLst>
            <pc:docMk/>
            <pc:sldMk cId="1926938833" sldId="402"/>
            <ac:picMk id="13" creationId="{997BE837-9EC8-44D8-879A-87FF505C911F}"/>
          </ac:picMkLst>
        </pc:picChg>
        <pc:picChg chg="add mod">
          <ac:chgData name="Juan Caballero" userId="62a79988-00cc-43b5-bc96-b6823df23423" providerId="ADAL" clId="{0D6EF4A9-D319-421F-BF60-2DD4B0A0589C}" dt="2019-05-29T07:33:42.121" v="279" actId="1076"/>
          <ac:picMkLst>
            <pc:docMk/>
            <pc:sldMk cId="1926938833" sldId="402"/>
            <ac:picMk id="15" creationId="{21CF286A-77CA-41BA-BC32-1AEA207D144A}"/>
          </ac:picMkLst>
        </pc:picChg>
        <pc:picChg chg="add">
          <ac:chgData name="Juan Caballero" userId="62a79988-00cc-43b5-bc96-b6823df23423" providerId="ADAL" clId="{0D6EF4A9-D319-421F-BF60-2DD4B0A0589C}" dt="2019-05-29T07:59:28.316" v="461"/>
          <ac:picMkLst>
            <pc:docMk/>
            <pc:sldMk cId="1926938833" sldId="402"/>
            <ac:picMk id="16" creationId="{8B0E4125-AC2A-460B-8732-2BE6D714AE27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5-29T08:33:54.385" v="845"/>
        <pc:sldMkLst>
          <pc:docMk/>
          <pc:sldMk cId="1820964965" sldId="404"/>
        </pc:sldMkLst>
        <pc:spChg chg="mod">
          <ac:chgData name="Juan Caballero" userId="62a79988-00cc-43b5-bc96-b6823df23423" providerId="ADAL" clId="{0D6EF4A9-D319-421F-BF60-2DD4B0A0589C}" dt="2019-05-29T07:31:46.039" v="243"/>
          <ac:spMkLst>
            <pc:docMk/>
            <pc:sldMk cId="1820964965" sldId="404"/>
            <ac:spMk id="2" creationId="{74B5983D-93E9-4007-BC93-A8497BCB8D42}"/>
          </ac:spMkLst>
        </pc:spChg>
        <pc:spChg chg="mod">
          <ac:chgData name="Juan Caballero" userId="62a79988-00cc-43b5-bc96-b6823df23423" providerId="ADAL" clId="{0D6EF4A9-D319-421F-BF60-2DD4B0A0589C}" dt="2019-05-29T07:31:13.509" v="232"/>
          <ac:spMkLst>
            <pc:docMk/>
            <pc:sldMk cId="1820964965" sldId="404"/>
            <ac:spMk id="3" creationId="{E4B03D37-CF15-46C0-A74C-B106A0C6FB1A}"/>
          </ac:spMkLst>
        </pc:spChg>
        <pc:spChg chg="del">
          <ac:chgData name="Juan Caballero" userId="62a79988-00cc-43b5-bc96-b6823df23423" providerId="ADAL" clId="{0D6EF4A9-D319-421F-BF60-2DD4B0A0589C}" dt="2019-05-29T07:31:52.326" v="244" actId="478"/>
          <ac:spMkLst>
            <pc:docMk/>
            <pc:sldMk cId="1820964965" sldId="404"/>
            <ac:spMk id="4" creationId="{9052508B-0C0E-4A43-B974-242F50E25606}"/>
          </ac:spMkLst>
        </pc:spChg>
        <pc:spChg chg="add mod">
          <ac:chgData name="Juan Caballero" userId="62a79988-00cc-43b5-bc96-b6823df23423" providerId="ADAL" clId="{0D6EF4A9-D319-421F-BF60-2DD4B0A0589C}" dt="2019-05-29T07:31:54.199" v="248" actId="1035"/>
          <ac:spMkLst>
            <pc:docMk/>
            <pc:sldMk cId="1820964965" sldId="404"/>
            <ac:spMk id="6" creationId="{D2AAC12A-9D00-45E5-A81D-BE0E4229A8DA}"/>
          </ac:spMkLst>
        </pc:spChg>
        <pc:picChg chg="add del mod">
          <ac:chgData name="Juan Caballero" userId="62a79988-00cc-43b5-bc96-b6823df23423" providerId="ADAL" clId="{0D6EF4A9-D319-421F-BF60-2DD4B0A0589C}" dt="2019-05-29T07:32:32.030" v="253"/>
          <ac:picMkLst>
            <pc:docMk/>
            <pc:sldMk cId="1820964965" sldId="404"/>
            <ac:picMk id="7" creationId="{1A47525F-9D21-49B4-93D4-D887068303A8}"/>
          </ac:picMkLst>
        </pc:picChg>
        <pc:picChg chg="add mod">
          <ac:chgData name="Juan Caballero" userId="62a79988-00cc-43b5-bc96-b6823df23423" providerId="ADAL" clId="{0D6EF4A9-D319-421F-BF60-2DD4B0A0589C}" dt="2019-05-29T07:33:49.096" v="280" actId="1076"/>
          <ac:picMkLst>
            <pc:docMk/>
            <pc:sldMk cId="1820964965" sldId="404"/>
            <ac:picMk id="9" creationId="{71BFC6E2-9B22-4118-99F1-AE495EA05723}"/>
          </ac:picMkLst>
        </pc:picChg>
        <pc:picChg chg="del">
          <ac:chgData name="Juan Caballero" userId="62a79988-00cc-43b5-bc96-b6823df23423" providerId="ADAL" clId="{0D6EF4A9-D319-421F-BF60-2DD4B0A0589C}" dt="2019-05-29T07:31:03.992" v="229" actId="478"/>
          <ac:picMkLst>
            <pc:docMk/>
            <pc:sldMk cId="1820964965" sldId="404"/>
            <ac:picMk id="10" creationId="{3C87181F-6D0A-4A0B-A44D-6F394878031E}"/>
          </ac:picMkLst>
        </pc:picChg>
        <pc:picChg chg="add del mod">
          <ac:chgData name="Juan Caballero" userId="62a79988-00cc-43b5-bc96-b6823df23423" providerId="ADAL" clId="{0D6EF4A9-D319-421F-BF60-2DD4B0A0589C}" dt="2019-05-29T07:34:17.319" v="284" actId="478"/>
          <ac:picMkLst>
            <pc:docMk/>
            <pc:sldMk cId="1820964965" sldId="404"/>
            <ac:picMk id="11" creationId="{0F43FC6F-40AD-4C13-B2BD-7932B44C6FDF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5-29T08:34:36.271" v="855"/>
        <pc:sldMkLst>
          <pc:docMk/>
          <pc:sldMk cId="3340041987" sldId="405"/>
        </pc:sldMkLst>
        <pc:spChg chg="add">
          <ac:chgData name="Juan Caballero" userId="62a79988-00cc-43b5-bc96-b6823df23423" providerId="ADAL" clId="{0D6EF4A9-D319-421F-BF60-2DD4B0A0589C}" dt="2019-05-29T07:34:12.874" v="283"/>
          <ac:spMkLst>
            <pc:docMk/>
            <pc:sldMk cId="3340041987" sldId="405"/>
            <ac:spMk id="2" creationId="{BDA3FAE0-E907-4991-8BEB-A6024C7694DC}"/>
          </ac:spMkLst>
        </pc:spChg>
        <pc:spChg chg="add mod">
          <ac:chgData name="Juan Caballero" userId="62a79988-00cc-43b5-bc96-b6823df23423" providerId="ADAL" clId="{0D6EF4A9-D319-421F-BF60-2DD4B0A0589C}" dt="2019-05-29T07:36:48.613" v="317" actId="20577"/>
          <ac:spMkLst>
            <pc:docMk/>
            <pc:sldMk cId="3340041987" sldId="405"/>
            <ac:spMk id="3" creationId="{65F58F39-97E3-45B7-AC48-149880532026}"/>
          </ac:spMkLst>
        </pc:spChg>
        <pc:spChg chg="add">
          <ac:chgData name="Juan Caballero" userId="62a79988-00cc-43b5-bc96-b6823df23423" providerId="ADAL" clId="{0D6EF4A9-D319-421F-BF60-2DD4B0A0589C}" dt="2019-05-29T07:34:12.874" v="283"/>
          <ac:spMkLst>
            <pc:docMk/>
            <pc:sldMk cId="3340041987" sldId="405"/>
            <ac:spMk id="4" creationId="{DD8FA833-C94B-4329-B1D5-087C9706E96D}"/>
          </ac:spMkLst>
        </pc:spChg>
        <pc:picChg chg="add del mod">
          <ac:chgData name="Juan Caballero" userId="62a79988-00cc-43b5-bc96-b6823df23423" providerId="ADAL" clId="{0D6EF4A9-D319-421F-BF60-2DD4B0A0589C}" dt="2019-05-29T07:38:10.668" v="330"/>
          <ac:picMkLst>
            <pc:docMk/>
            <pc:sldMk cId="3340041987" sldId="405"/>
            <ac:picMk id="5" creationId="{BE490657-2589-44CC-B1F2-F45B4AAB1933}"/>
          </ac:picMkLst>
        </pc:picChg>
        <pc:picChg chg="add mod">
          <ac:chgData name="Juan Caballero" userId="62a79988-00cc-43b5-bc96-b6823df23423" providerId="ADAL" clId="{0D6EF4A9-D319-421F-BF60-2DD4B0A0589C}" dt="2019-05-29T07:38:19.971" v="332" actId="1076"/>
          <ac:picMkLst>
            <pc:docMk/>
            <pc:sldMk cId="3340041987" sldId="405"/>
            <ac:picMk id="7" creationId="{1B2B440E-7451-4964-ABCF-4F7EC3F795FD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08:12:48.875" v="6345"/>
        <pc:sldMkLst>
          <pc:docMk/>
          <pc:sldMk cId="1543929899" sldId="407"/>
        </pc:sldMkLst>
        <pc:spChg chg="add mod ord">
          <ac:chgData name="Juan Caballero" userId="62a79988-00cc-43b5-bc96-b6823df23423" providerId="ADAL" clId="{0D6EF4A9-D319-421F-BF60-2DD4B0A0589C}" dt="2019-05-31T07:21:03.767" v="1068" actId="167"/>
          <ac:spMkLst>
            <pc:docMk/>
            <pc:sldMk cId="1543929899" sldId="407"/>
            <ac:spMk id="2" creationId="{5A725D48-23C1-447B-BD90-17DCC5AFCA8D}"/>
          </ac:spMkLst>
        </pc:spChg>
        <pc:graphicFrameChg chg="add del">
          <ac:chgData name="Juan Caballero" userId="62a79988-00cc-43b5-bc96-b6823df23423" providerId="ADAL" clId="{0D6EF4A9-D319-421F-BF60-2DD4B0A0589C}" dt="2019-05-29T07:43:11.704" v="337"/>
          <ac:graphicFrameMkLst>
            <pc:docMk/>
            <pc:sldMk cId="1543929899" sldId="407"/>
            <ac:graphicFrameMk id="2" creationId="{99AD82E3-11C1-4098-B262-DD2AD063A121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49:30.315" v="361"/>
          <ac:graphicFrameMkLst>
            <pc:docMk/>
            <pc:sldMk cId="1543929899" sldId="407"/>
            <ac:graphicFrameMk id="4" creationId="{9EB9FC96-E686-4584-A16B-8EA559913982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49:58.669" v="367"/>
          <ac:graphicFrameMkLst>
            <pc:docMk/>
            <pc:sldMk cId="1543929899" sldId="407"/>
            <ac:graphicFrameMk id="7" creationId="{7F1ACD9E-56C0-4237-B0CA-48E4B06BBAA3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0:48.271" v="371"/>
          <ac:graphicFrameMkLst>
            <pc:docMk/>
            <pc:sldMk cId="1543929899" sldId="407"/>
            <ac:graphicFrameMk id="9" creationId="{8D750BC7-2BF8-4E7D-9EEF-6C8E720F5929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0:51.239" v="373"/>
          <ac:graphicFrameMkLst>
            <pc:docMk/>
            <pc:sldMk cId="1543929899" sldId="407"/>
            <ac:graphicFrameMk id="10" creationId="{9192A2E3-C1F5-42EC-A995-7730261D3188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1:27.561" v="379"/>
          <ac:graphicFrameMkLst>
            <pc:docMk/>
            <pc:sldMk cId="1543929899" sldId="407"/>
            <ac:graphicFrameMk id="12" creationId="{B8974780-9C39-4297-8695-DE8004D6796B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4:43.025" v="391"/>
          <ac:graphicFrameMkLst>
            <pc:docMk/>
            <pc:sldMk cId="1543929899" sldId="407"/>
            <ac:graphicFrameMk id="14" creationId="{06F949B0-ABA4-440B-ACC7-F7E8DC3FEC1E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5:21.490" v="398"/>
          <ac:graphicFrameMkLst>
            <pc:docMk/>
            <pc:sldMk cId="1543929899" sldId="407"/>
            <ac:graphicFrameMk id="16" creationId="{C237C2CA-FDEC-429F-9155-9724967F9C6F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5:58.991" v="402"/>
          <ac:graphicFrameMkLst>
            <pc:docMk/>
            <pc:sldMk cId="1543929899" sldId="407"/>
            <ac:graphicFrameMk id="18" creationId="{A46FECA2-D2BF-4024-8E0C-1213C8E911B6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6:39.676" v="415"/>
          <ac:graphicFrameMkLst>
            <pc:docMk/>
            <pc:sldMk cId="1543929899" sldId="407"/>
            <ac:graphicFrameMk id="20" creationId="{EE3C087D-23CC-4998-8EE7-076C8A2DBBC6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8:11:18.135" v="762"/>
          <ac:graphicFrameMkLst>
            <pc:docMk/>
            <pc:sldMk cId="1543929899" sldId="407"/>
            <ac:graphicFrameMk id="22" creationId="{365F6306-D738-4D94-9380-78532F4CEA48}"/>
          </ac:graphicFrameMkLst>
        </pc:graphicFrameChg>
        <pc:picChg chg="add del">
          <ac:chgData name="Juan Caballero" userId="62a79988-00cc-43b5-bc96-b6823df23423" providerId="ADAL" clId="{0D6EF4A9-D319-421F-BF60-2DD4B0A0589C}" dt="2019-05-29T07:43:37.595" v="339" actId="478"/>
          <ac:picMkLst>
            <pc:docMk/>
            <pc:sldMk cId="1543929899" sldId="407"/>
            <ac:picMk id="3" creationId="{D524DFE0-2878-41C3-A584-0F582D9C704C}"/>
          </ac:picMkLst>
        </pc:picChg>
        <pc:picChg chg="add del">
          <ac:chgData name="Juan Caballero" userId="62a79988-00cc-43b5-bc96-b6823df23423" providerId="ADAL" clId="{0D6EF4A9-D319-421F-BF60-2DD4B0A0589C}" dt="2019-05-29T07:49:32.978" v="363" actId="478"/>
          <ac:picMkLst>
            <pc:docMk/>
            <pc:sldMk cId="1543929899" sldId="407"/>
            <ac:picMk id="5" creationId="{2C1149EA-F227-421F-81C5-F1B9481020D8}"/>
          </ac:picMkLst>
        </pc:picChg>
        <pc:picChg chg="add del mod">
          <ac:chgData name="Juan Caballero" userId="62a79988-00cc-43b5-bc96-b6823df23423" providerId="ADAL" clId="{0D6EF4A9-D319-421F-BF60-2DD4B0A0589C}" dt="2019-06-03T08:12:48.875" v="6345"/>
          <ac:picMkLst>
            <pc:docMk/>
            <pc:sldMk cId="1543929899" sldId="407"/>
            <ac:picMk id="5" creationId="{DE32321B-EC23-4649-BBEA-4B661BE71280}"/>
          </ac:picMkLst>
        </pc:picChg>
        <pc:picChg chg="add">
          <ac:chgData name="Juan Caballero" userId="62a79988-00cc-43b5-bc96-b6823df23423" providerId="ADAL" clId="{0D6EF4A9-D319-421F-BF60-2DD4B0A0589C}" dt="2019-05-29T07:45:26.709" v="340"/>
          <ac:picMkLst>
            <pc:docMk/>
            <pc:sldMk cId="1543929899" sldId="407"/>
            <ac:picMk id="6" creationId="{E7BCCDE4-D356-461E-AB55-8AA2F14DC981}"/>
          </ac:picMkLst>
        </pc:picChg>
        <pc:picChg chg="add del">
          <ac:chgData name="Juan Caballero" userId="62a79988-00cc-43b5-bc96-b6823df23423" providerId="ADAL" clId="{0D6EF4A9-D319-421F-BF60-2DD4B0A0589C}" dt="2019-05-29T07:50:45.487" v="369" actId="478"/>
          <ac:picMkLst>
            <pc:docMk/>
            <pc:sldMk cId="1543929899" sldId="407"/>
            <ac:picMk id="8" creationId="{4F6D0248-1A7C-45D8-ACEE-12492D7595FE}"/>
          </ac:picMkLst>
        </pc:picChg>
        <pc:picChg chg="add del">
          <ac:chgData name="Juan Caballero" userId="62a79988-00cc-43b5-bc96-b6823df23423" providerId="ADAL" clId="{0D6EF4A9-D319-421F-BF60-2DD4B0A0589C}" dt="2019-05-29T07:51:24.558" v="375" actId="478"/>
          <ac:picMkLst>
            <pc:docMk/>
            <pc:sldMk cId="1543929899" sldId="407"/>
            <ac:picMk id="11" creationId="{4AEAA498-FD56-4E5D-BAC1-19EBE110A1B6}"/>
          </ac:picMkLst>
        </pc:picChg>
        <pc:picChg chg="add del mod ord">
          <ac:chgData name="Juan Caballero" userId="62a79988-00cc-43b5-bc96-b6823df23423" providerId="ADAL" clId="{0D6EF4A9-D319-421F-BF60-2DD4B0A0589C}" dt="2019-05-29T07:54:19.577" v="388" actId="478"/>
          <ac:picMkLst>
            <pc:docMk/>
            <pc:sldMk cId="1543929899" sldId="407"/>
            <ac:picMk id="13" creationId="{C6DF717C-BD2A-4892-ACE1-86A82F77485C}"/>
          </ac:picMkLst>
        </pc:picChg>
        <pc:picChg chg="add del mod">
          <ac:chgData name="Juan Caballero" userId="62a79988-00cc-43b5-bc96-b6823df23423" providerId="ADAL" clId="{0D6EF4A9-D319-421F-BF60-2DD4B0A0589C}" dt="2019-05-29T07:54:56.641" v="394" actId="478"/>
          <ac:picMkLst>
            <pc:docMk/>
            <pc:sldMk cId="1543929899" sldId="407"/>
            <ac:picMk id="15" creationId="{90170C9D-8583-48EC-A5AD-6BE2B1FB3AF9}"/>
          </ac:picMkLst>
        </pc:picChg>
        <pc:picChg chg="add del">
          <ac:chgData name="Juan Caballero" userId="62a79988-00cc-43b5-bc96-b6823df23423" providerId="ADAL" clId="{0D6EF4A9-D319-421F-BF60-2DD4B0A0589C}" dt="2019-05-29T07:55:26.624" v="400" actId="478"/>
          <ac:picMkLst>
            <pc:docMk/>
            <pc:sldMk cId="1543929899" sldId="407"/>
            <ac:picMk id="17" creationId="{22B0731E-4DA3-485E-92E5-E31D6EBDB22F}"/>
          </ac:picMkLst>
        </pc:picChg>
        <pc:picChg chg="add del mod">
          <ac:chgData name="Juan Caballero" userId="62a79988-00cc-43b5-bc96-b6823df23423" providerId="ADAL" clId="{0D6EF4A9-D319-421F-BF60-2DD4B0A0589C}" dt="2019-05-29T07:56:16.208" v="405" actId="478"/>
          <ac:picMkLst>
            <pc:docMk/>
            <pc:sldMk cId="1543929899" sldId="407"/>
            <ac:picMk id="19" creationId="{981F1160-1FE3-4ED2-BF05-F61703A2E021}"/>
          </ac:picMkLst>
        </pc:picChg>
        <pc:picChg chg="add del mod ord">
          <ac:chgData name="Juan Caballero" userId="62a79988-00cc-43b5-bc96-b6823df23423" providerId="ADAL" clId="{0D6EF4A9-D319-421F-BF60-2DD4B0A0589C}" dt="2019-05-29T07:57:35.705" v="442"/>
          <ac:picMkLst>
            <pc:docMk/>
            <pc:sldMk cId="1543929899" sldId="407"/>
            <ac:picMk id="21" creationId="{6EC93FF3-588F-48FF-853F-ACE87F929204}"/>
          </ac:picMkLst>
        </pc:picChg>
        <pc:picChg chg="add del">
          <ac:chgData name="Juan Caballero" userId="62a79988-00cc-43b5-bc96-b6823df23423" providerId="ADAL" clId="{0D6EF4A9-D319-421F-BF60-2DD4B0A0589C}" dt="2019-05-29T08:11:20.013" v="764"/>
          <ac:picMkLst>
            <pc:docMk/>
            <pc:sldMk cId="1543929899" sldId="407"/>
            <ac:picMk id="23" creationId="{FED713A6-A079-48DD-8A3D-0B4BDD10F51C}"/>
          </ac:picMkLst>
        </pc:picChg>
        <pc:picChg chg="add del mod ord">
          <ac:chgData name="Juan Caballero" userId="62a79988-00cc-43b5-bc96-b6823df23423" providerId="ADAL" clId="{0D6EF4A9-D319-421F-BF60-2DD4B0A0589C}" dt="2019-05-29T08:05:19.085" v="562"/>
          <ac:picMkLst>
            <pc:docMk/>
            <pc:sldMk cId="1543929899" sldId="407"/>
            <ac:picMk id="42" creationId="{A9EBDA26-8D9B-438A-9CFD-F90C84DF1723}"/>
          </ac:picMkLst>
        </pc:picChg>
        <pc:picChg chg="add del mod">
          <ac:chgData name="Juan Caballero" userId="62a79988-00cc-43b5-bc96-b6823df23423" providerId="ADAL" clId="{0D6EF4A9-D319-421F-BF60-2DD4B0A0589C}" dt="2019-05-29T08:04:56.909" v="558"/>
          <ac:picMkLst>
            <pc:docMk/>
            <pc:sldMk cId="1543929899" sldId="407"/>
            <ac:picMk id="43" creationId="{297400BB-94D2-45A2-933F-555DA1DC3063}"/>
          </ac:picMkLst>
        </pc:picChg>
        <pc:picChg chg="add del ord">
          <ac:chgData name="Juan Caballero" userId="62a79988-00cc-43b5-bc96-b6823df23423" providerId="ADAL" clId="{0D6EF4A9-D319-421F-BF60-2DD4B0A0589C}" dt="2019-05-29T08:11:15.362" v="758" actId="478"/>
          <ac:picMkLst>
            <pc:docMk/>
            <pc:sldMk cId="1543929899" sldId="407"/>
            <ac:picMk id="44" creationId="{0978B08C-4B41-4C00-B249-51255ED738C4}"/>
          </ac:picMkLst>
        </pc:picChg>
        <pc:picChg chg="add mod ord modCrop">
          <ac:chgData name="Juan Caballero" userId="62a79988-00cc-43b5-bc96-b6823df23423" providerId="ADAL" clId="{0D6EF4A9-D319-421F-BF60-2DD4B0A0589C}" dt="2019-05-31T07:21:30.323" v="1070" actId="732"/>
          <ac:picMkLst>
            <pc:docMk/>
            <pc:sldMk cId="1543929899" sldId="407"/>
            <ac:picMk id="49" creationId="{C8D4AE57-6E9E-44EA-B2F6-69149546D478}"/>
          </ac:picMkLst>
        </pc:picChg>
        <pc:picChg chg="add del">
          <ac:chgData name="Juan Caballero" userId="62a79988-00cc-43b5-bc96-b6823df23423" providerId="ADAL" clId="{0D6EF4A9-D319-421F-BF60-2DD4B0A0589C}" dt="2019-05-29T07:43:11.704" v="337"/>
          <ac:picMkLst>
            <pc:docMk/>
            <pc:sldMk cId="1543929899" sldId="407"/>
            <ac:picMk id="1025" creationId="{24FCE334-A580-468C-A177-9BD0B7780738}"/>
          </ac:picMkLst>
        </pc:picChg>
        <pc:picChg chg="add del">
          <ac:chgData name="Juan Caballero" userId="62a79988-00cc-43b5-bc96-b6823df23423" providerId="ADAL" clId="{0D6EF4A9-D319-421F-BF60-2DD4B0A0589C}" dt="2019-05-29T07:43:11.704" v="337"/>
          <ac:picMkLst>
            <pc:docMk/>
            <pc:sldMk cId="1543929899" sldId="407"/>
            <ac:picMk id="1026" creationId="{61CD576B-65A7-4593-AD34-70E2C3C2AD79}"/>
          </ac:picMkLst>
        </pc:picChg>
        <pc:picChg chg="add del">
          <ac:chgData name="Juan Caballero" userId="62a79988-00cc-43b5-bc96-b6823df23423" providerId="ADAL" clId="{0D6EF4A9-D319-421F-BF60-2DD4B0A0589C}" dt="2019-05-29T07:49:30.315" v="361"/>
          <ac:picMkLst>
            <pc:docMk/>
            <pc:sldMk cId="1543929899" sldId="407"/>
            <ac:picMk id="1027" creationId="{C23F35BB-87E2-4D1B-81C0-D05E098812F2}"/>
          </ac:picMkLst>
        </pc:picChg>
        <pc:picChg chg="add del">
          <ac:chgData name="Juan Caballero" userId="62a79988-00cc-43b5-bc96-b6823df23423" providerId="ADAL" clId="{0D6EF4A9-D319-421F-BF60-2DD4B0A0589C}" dt="2019-05-29T07:49:30.315" v="361"/>
          <ac:picMkLst>
            <pc:docMk/>
            <pc:sldMk cId="1543929899" sldId="407"/>
            <ac:picMk id="1028" creationId="{28FB8D94-4D6A-42B5-B2DB-08E9A3BE5AAC}"/>
          </ac:picMkLst>
        </pc:picChg>
        <pc:picChg chg="add del">
          <ac:chgData name="Juan Caballero" userId="62a79988-00cc-43b5-bc96-b6823df23423" providerId="ADAL" clId="{0D6EF4A9-D319-421F-BF60-2DD4B0A0589C}" dt="2019-05-29T07:49:58.669" v="367"/>
          <ac:picMkLst>
            <pc:docMk/>
            <pc:sldMk cId="1543929899" sldId="407"/>
            <ac:picMk id="1029" creationId="{8D2E13BC-9D68-46EE-BA46-20AEB301CDA6}"/>
          </ac:picMkLst>
        </pc:picChg>
        <pc:picChg chg="add del">
          <ac:chgData name="Juan Caballero" userId="62a79988-00cc-43b5-bc96-b6823df23423" providerId="ADAL" clId="{0D6EF4A9-D319-421F-BF60-2DD4B0A0589C}" dt="2019-05-29T07:49:58.669" v="367"/>
          <ac:picMkLst>
            <pc:docMk/>
            <pc:sldMk cId="1543929899" sldId="407"/>
            <ac:picMk id="1030" creationId="{5BDE6702-845C-48BC-8BB1-BB6F16872596}"/>
          </ac:picMkLst>
        </pc:picChg>
        <pc:picChg chg="add del">
          <ac:chgData name="Juan Caballero" userId="62a79988-00cc-43b5-bc96-b6823df23423" providerId="ADAL" clId="{0D6EF4A9-D319-421F-BF60-2DD4B0A0589C}" dt="2019-05-29T07:50:48.271" v="371"/>
          <ac:picMkLst>
            <pc:docMk/>
            <pc:sldMk cId="1543929899" sldId="407"/>
            <ac:picMk id="1031" creationId="{45D739BD-0CAE-48D2-B32F-0C3239EA78E8}"/>
          </ac:picMkLst>
        </pc:picChg>
        <pc:picChg chg="add del">
          <ac:chgData name="Juan Caballero" userId="62a79988-00cc-43b5-bc96-b6823df23423" providerId="ADAL" clId="{0D6EF4A9-D319-421F-BF60-2DD4B0A0589C}" dt="2019-05-29T07:50:48.271" v="371"/>
          <ac:picMkLst>
            <pc:docMk/>
            <pc:sldMk cId="1543929899" sldId="407"/>
            <ac:picMk id="1032" creationId="{A9F7FDBA-16D5-4C5C-B8EA-6BAFDE502EED}"/>
          </ac:picMkLst>
        </pc:picChg>
        <pc:picChg chg="add del">
          <ac:chgData name="Juan Caballero" userId="62a79988-00cc-43b5-bc96-b6823df23423" providerId="ADAL" clId="{0D6EF4A9-D319-421F-BF60-2DD4B0A0589C}" dt="2019-05-29T07:50:51.239" v="373"/>
          <ac:picMkLst>
            <pc:docMk/>
            <pc:sldMk cId="1543929899" sldId="407"/>
            <ac:picMk id="1033" creationId="{CA689E12-CE96-4601-BD58-2248EC080D20}"/>
          </ac:picMkLst>
        </pc:picChg>
        <pc:picChg chg="add del">
          <ac:chgData name="Juan Caballero" userId="62a79988-00cc-43b5-bc96-b6823df23423" providerId="ADAL" clId="{0D6EF4A9-D319-421F-BF60-2DD4B0A0589C}" dt="2019-05-29T07:50:51.239" v="373"/>
          <ac:picMkLst>
            <pc:docMk/>
            <pc:sldMk cId="1543929899" sldId="407"/>
            <ac:picMk id="1034" creationId="{84916798-66F2-495D-97B4-909EBCBDEE43}"/>
          </ac:picMkLst>
        </pc:picChg>
        <pc:picChg chg="add del">
          <ac:chgData name="Juan Caballero" userId="62a79988-00cc-43b5-bc96-b6823df23423" providerId="ADAL" clId="{0D6EF4A9-D319-421F-BF60-2DD4B0A0589C}" dt="2019-05-29T07:51:27.561" v="379"/>
          <ac:picMkLst>
            <pc:docMk/>
            <pc:sldMk cId="1543929899" sldId="407"/>
            <ac:picMk id="1035" creationId="{D24C1B55-B50D-4DD6-86D2-91FE6063731E}"/>
          </ac:picMkLst>
        </pc:picChg>
        <pc:picChg chg="add del">
          <ac:chgData name="Juan Caballero" userId="62a79988-00cc-43b5-bc96-b6823df23423" providerId="ADAL" clId="{0D6EF4A9-D319-421F-BF60-2DD4B0A0589C}" dt="2019-05-29T07:51:27.561" v="379"/>
          <ac:picMkLst>
            <pc:docMk/>
            <pc:sldMk cId="1543929899" sldId="407"/>
            <ac:picMk id="1036" creationId="{7844CE78-5B09-4232-B54F-76E3149014AA}"/>
          </ac:picMkLst>
        </pc:picChg>
        <pc:picChg chg="add del">
          <ac:chgData name="Juan Caballero" userId="62a79988-00cc-43b5-bc96-b6823df23423" providerId="ADAL" clId="{0D6EF4A9-D319-421F-BF60-2DD4B0A0589C}" dt="2019-05-29T07:54:43.025" v="391"/>
          <ac:picMkLst>
            <pc:docMk/>
            <pc:sldMk cId="1543929899" sldId="407"/>
            <ac:picMk id="1037" creationId="{F2FEAA53-69D7-40AD-A0BB-47A425B3AE8B}"/>
          </ac:picMkLst>
        </pc:picChg>
        <pc:picChg chg="add del">
          <ac:chgData name="Juan Caballero" userId="62a79988-00cc-43b5-bc96-b6823df23423" providerId="ADAL" clId="{0D6EF4A9-D319-421F-BF60-2DD4B0A0589C}" dt="2019-05-29T07:54:43.025" v="391"/>
          <ac:picMkLst>
            <pc:docMk/>
            <pc:sldMk cId="1543929899" sldId="407"/>
            <ac:picMk id="1038" creationId="{2EA1D040-6BD3-4AE3-AEF5-CAAC4EF39C30}"/>
          </ac:picMkLst>
        </pc:picChg>
        <pc:picChg chg="add del">
          <ac:chgData name="Juan Caballero" userId="62a79988-00cc-43b5-bc96-b6823df23423" providerId="ADAL" clId="{0D6EF4A9-D319-421F-BF60-2DD4B0A0589C}" dt="2019-05-29T07:55:21.490" v="398"/>
          <ac:picMkLst>
            <pc:docMk/>
            <pc:sldMk cId="1543929899" sldId="407"/>
            <ac:picMk id="1039" creationId="{B7E3C32B-DE21-4E12-911B-CA37AA1AEE4A}"/>
          </ac:picMkLst>
        </pc:picChg>
        <pc:picChg chg="add del">
          <ac:chgData name="Juan Caballero" userId="62a79988-00cc-43b5-bc96-b6823df23423" providerId="ADAL" clId="{0D6EF4A9-D319-421F-BF60-2DD4B0A0589C}" dt="2019-05-29T07:55:21.490" v="398"/>
          <ac:picMkLst>
            <pc:docMk/>
            <pc:sldMk cId="1543929899" sldId="407"/>
            <ac:picMk id="1040" creationId="{C0F66C16-E69E-40FB-ADC4-9A5DC0E5A92B}"/>
          </ac:picMkLst>
        </pc:picChg>
        <pc:picChg chg="add del">
          <ac:chgData name="Juan Caballero" userId="62a79988-00cc-43b5-bc96-b6823df23423" providerId="ADAL" clId="{0D6EF4A9-D319-421F-BF60-2DD4B0A0589C}" dt="2019-05-29T07:55:58.991" v="402"/>
          <ac:picMkLst>
            <pc:docMk/>
            <pc:sldMk cId="1543929899" sldId="407"/>
            <ac:picMk id="1041" creationId="{4B9FE866-3177-4594-8E8E-25E7EE1335DF}"/>
          </ac:picMkLst>
        </pc:picChg>
        <pc:picChg chg="add del">
          <ac:chgData name="Juan Caballero" userId="62a79988-00cc-43b5-bc96-b6823df23423" providerId="ADAL" clId="{0D6EF4A9-D319-421F-BF60-2DD4B0A0589C}" dt="2019-05-29T07:55:58.991" v="402"/>
          <ac:picMkLst>
            <pc:docMk/>
            <pc:sldMk cId="1543929899" sldId="407"/>
            <ac:picMk id="1042" creationId="{DFFB7A3B-1C98-4B95-AC61-8653F9843305}"/>
          </ac:picMkLst>
        </pc:picChg>
        <pc:picChg chg="add del">
          <ac:chgData name="Juan Caballero" userId="62a79988-00cc-43b5-bc96-b6823df23423" providerId="ADAL" clId="{0D6EF4A9-D319-421F-BF60-2DD4B0A0589C}" dt="2019-05-29T07:56:39.676" v="415"/>
          <ac:picMkLst>
            <pc:docMk/>
            <pc:sldMk cId="1543929899" sldId="407"/>
            <ac:picMk id="1043" creationId="{453CBA2B-D130-4E15-ACEB-13B8EB0EE35D}"/>
          </ac:picMkLst>
        </pc:picChg>
        <pc:picChg chg="add del">
          <ac:chgData name="Juan Caballero" userId="62a79988-00cc-43b5-bc96-b6823df23423" providerId="ADAL" clId="{0D6EF4A9-D319-421F-BF60-2DD4B0A0589C}" dt="2019-05-29T07:56:39.676" v="415"/>
          <ac:picMkLst>
            <pc:docMk/>
            <pc:sldMk cId="1543929899" sldId="407"/>
            <ac:picMk id="1044" creationId="{17ECD152-BBA5-4D2D-8249-08C28C0FD2BA}"/>
          </ac:picMkLst>
        </pc:picChg>
        <pc:picChg chg="add del">
          <ac:chgData name="Juan Caballero" userId="62a79988-00cc-43b5-bc96-b6823df23423" providerId="ADAL" clId="{0D6EF4A9-D319-421F-BF60-2DD4B0A0589C}" dt="2019-05-29T08:11:18.135" v="762"/>
          <ac:picMkLst>
            <pc:docMk/>
            <pc:sldMk cId="1543929899" sldId="407"/>
            <ac:picMk id="1045" creationId="{1A91525A-5DBA-4006-A098-9CA2756A16E9}"/>
          </ac:picMkLst>
        </pc:picChg>
        <pc:picChg chg="add del">
          <ac:chgData name="Juan Caballero" userId="62a79988-00cc-43b5-bc96-b6823df23423" providerId="ADAL" clId="{0D6EF4A9-D319-421F-BF60-2DD4B0A0589C}" dt="2019-05-29T08:11:18.135" v="762"/>
          <ac:picMkLst>
            <pc:docMk/>
            <pc:sldMk cId="1543929899" sldId="407"/>
            <ac:picMk id="1046" creationId="{42C3A9A4-6807-4E28-B561-C78194496F68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08:13:05.542" v="6350"/>
        <pc:sldMkLst>
          <pc:docMk/>
          <pc:sldMk cId="2686296684" sldId="408"/>
        </pc:sldMkLst>
        <pc:spChg chg="add ord">
          <ac:chgData name="Juan Caballero" userId="62a79988-00cc-43b5-bc96-b6823df23423" providerId="ADAL" clId="{0D6EF4A9-D319-421F-BF60-2DD4B0A0589C}" dt="2019-06-03T08:11:34.754" v="6332" actId="167"/>
          <ac:spMkLst>
            <pc:docMk/>
            <pc:sldMk cId="2686296684" sldId="408"/>
            <ac:spMk id="4" creationId="{2A5E9CCB-3235-4CE9-9C00-C07AF8E2FDBB}"/>
          </ac:spMkLst>
        </pc:spChg>
        <pc:spChg chg="add del">
          <ac:chgData name="Juan Caballero" userId="62a79988-00cc-43b5-bc96-b6823df23423" providerId="ADAL" clId="{0D6EF4A9-D319-421F-BF60-2DD4B0A0589C}" dt="2019-05-29T07:56:56.474" v="422"/>
          <ac:spMkLst>
            <pc:docMk/>
            <pc:sldMk cId="2686296684" sldId="408"/>
            <ac:spMk id="6" creationId="{78E04A0A-D328-4C92-B3A4-A4BED34C7191}"/>
          </ac:spMkLst>
        </pc:spChg>
        <pc:graphicFrameChg chg="add del">
          <ac:chgData name="Juan Caballero" userId="62a79988-00cc-43b5-bc96-b6823df23423" providerId="ADAL" clId="{0D6EF4A9-D319-421F-BF60-2DD4B0A0589C}" dt="2019-05-29T07:53:45.281" v="382"/>
          <ac:graphicFrameMkLst>
            <pc:docMk/>
            <pc:sldMk cId="2686296684" sldId="408"/>
            <ac:graphicFrameMk id="3" creationId="{5735B9E2-4A32-4408-A231-DF75D8F21B8C}"/>
          </ac:graphicFrameMkLst>
        </pc:graphicFrameChg>
        <pc:graphicFrameChg chg="add del">
          <ac:chgData name="Juan Caballero" userId="62a79988-00cc-43b5-bc96-b6823df23423" providerId="ADAL" clId="{0D6EF4A9-D319-421F-BF60-2DD4B0A0589C}" dt="2019-06-03T08:10:21.424" v="6309"/>
          <ac:graphicFrameMkLst>
            <pc:docMk/>
            <pc:sldMk cId="2686296684" sldId="408"/>
            <ac:graphicFrameMk id="3" creationId="{F6960914-80F1-4325-8F94-A8F1EDA8C839}"/>
          </ac:graphicFrameMkLst>
        </pc:graphicFrameChg>
        <pc:graphicFrameChg chg="add del">
          <ac:chgData name="Juan Caballero" userId="62a79988-00cc-43b5-bc96-b6823df23423" providerId="ADAL" clId="{0D6EF4A9-D319-421F-BF60-2DD4B0A0589C}" dt="2019-05-29T07:56:53.765" v="420"/>
          <ac:graphicFrameMkLst>
            <pc:docMk/>
            <pc:sldMk cId="2686296684" sldId="408"/>
            <ac:graphicFrameMk id="5" creationId="{CA8B5D59-5D6C-44DE-AE67-CF5AE20B10A4}"/>
          </ac:graphicFrameMkLst>
        </pc:graphicFrameChg>
        <pc:graphicFrameChg chg="add del">
          <ac:chgData name="Juan Caballero" userId="62a79988-00cc-43b5-bc96-b6823df23423" providerId="ADAL" clId="{0D6EF4A9-D319-421F-BF60-2DD4B0A0589C}" dt="2019-06-03T08:10:55.355" v="6314"/>
          <ac:graphicFrameMkLst>
            <pc:docMk/>
            <pc:sldMk cId="2686296684" sldId="408"/>
            <ac:graphicFrameMk id="6" creationId="{62854FF3-E85F-486E-8636-4EE011FE3DCF}"/>
          </ac:graphicFrameMkLst>
        </pc:graphicFrameChg>
        <pc:picChg chg="add mod">
          <ac:chgData name="Juan Caballero" userId="62a79988-00cc-43b5-bc96-b6823df23423" providerId="ADAL" clId="{0D6EF4A9-D319-421F-BF60-2DD4B0A0589C}" dt="2019-05-29T07:57:53.526" v="448" actId="1076"/>
          <ac:picMkLst>
            <pc:docMk/>
            <pc:sldMk cId="2686296684" sldId="408"/>
            <ac:picMk id="2" creationId="{117499D7-5A8F-4E0C-9021-23C752CD32DE}"/>
          </ac:picMkLst>
        </pc:picChg>
        <pc:picChg chg="add del mod">
          <ac:chgData name="Juan Caballero" userId="62a79988-00cc-43b5-bc96-b6823df23423" providerId="ADAL" clId="{0D6EF4A9-D319-421F-BF60-2DD4B0A0589C}" dt="2019-05-29T07:56:51.503" v="418" actId="478"/>
          <ac:picMkLst>
            <pc:docMk/>
            <pc:sldMk cId="2686296684" sldId="408"/>
            <ac:picMk id="4" creationId="{8DEE16DC-1B18-4873-A775-9C1FEA886C28}"/>
          </ac:picMkLst>
        </pc:picChg>
        <pc:picChg chg="add del mod">
          <ac:chgData name="Juan Caballero" userId="62a79988-00cc-43b5-bc96-b6823df23423" providerId="ADAL" clId="{0D6EF4A9-D319-421F-BF60-2DD4B0A0589C}" dt="2019-06-03T08:10:43.998" v="6312" actId="478"/>
          <ac:picMkLst>
            <pc:docMk/>
            <pc:sldMk cId="2686296684" sldId="408"/>
            <ac:picMk id="5" creationId="{14932E57-7C43-46EC-AC87-91377ACF91AB}"/>
          </ac:picMkLst>
        </pc:picChg>
        <pc:picChg chg="add del mod ord modCrop">
          <ac:chgData name="Juan Caballero" userId="62a79988-00cc-43b5-bc96-b6823df23423" providerId="ADAL" clId="{0D6EF4A9-D319-421F-BF60-2DD4B0A0589C}" dt="2019-06-03T08:12:39.995" v="6337"/>
          <ac:picMkLst>
            <pc:docMk/>
            <pc:sldMk cId="2686296684" sldId="408"/>
            <ac:picMk id="7" creationId="{2A04D3F0-6D65-4AA6-A323-949F8CE0557E}"/>
          </ac:picMkLst>
        </pc:picChg>
        <pc:picChg chg="add del mod">
          <ac:chgData name="Juan Caballero" userId="62a79988-00cc-43b5-bc96-b6823df23423" providerId="ADAL" clId="{0D6EF4A9-D319-421F-BF60-2DD4B0A0589C}" dt="2019-05-29T08:04:45.293" v="555"/>
          <ac:picMkLst>
            <pc:docMk/>
            <pc:sldMk cId="2686296684" sldId="408"/>
            <ac:picMk id="7" creationId="{D33B4F88-E8D0-4B20-A49A-78B2983C92FD}"/>
          </ac:picMkLst>
        </pc:picChg>
        <pc:picChg chg="add del mod">
          <ac:chgData name="Juan Caballero" userId="62a79988-00cc-43b5-bc96-b6823df23423" providerId="ADAL" clId="{0D6EF4A9-D319-421F-BF60-2DD4B0A0589C}" dt="2019-05-29T07:57:40.032" v="445"/>
          <ac:picMkLst>
            <pc:docMk/>
            <pc:sldMk cId="2686296684" sldId="408"/>
            <ac:picMk id="8" creationId="{9CB79C1C-A547-497B-BB7F-BC60923ECBF2}"/>
          </ac:picMkLst>
        </pc:picChg>
        <pc:picChg chg="add del mod modCrop">
          <ac:chgData name="Juan Caballero" userId="62a79988-00cc-43b5-bc96-b6823df23423" providerId="ADAL" clId="{0D6EF4A9-D319-421F-BF60-2DD4B0A0589C}" dt="2019-06-03T08:11:29.345" v="6331" actId="478"/>
          <ac:picMkLst>
            <pc:docMk/>
            <pc:sldMk cId="2686296684" sldId="408"/>
            <ac:picMk id="9" creationId="{BB71BF4D-FE9C-467C-BABC-1AAF563D1CA0}"/>
          </ac:picMkLst>
        </pc:picChg>
        <pc:picChg chg="add">
          <ac:chgData name="Juan Caballero" userId="62a79988-00cc-43b5-bc96-b6823df23423" providerId="ADAL" clId="{0D6EF4A9-D319-421F-BF60-2DD4B0A0589C}" dt="2019-06-03T08:12:50.929" v="6346"/>
          <ac:picMkLst>
            <pc:docMk/>
            <pc:sldMk cId="2686296684" sldId="408"/>
            <ac:picMk id="10" creationId="{85DA3328-8F77-475D-AC4B-FC53ADAAFB6C}"/>
          </ac:picMkLst>
        </pc:picChg>
        <pc:picChg chg="add del mod">
          <ac:chgData name="Juan Caballero" userId="62a79988-00cc-43b5-bc96-b6823df23423" providerId="ADAL" clId="{0D6EF4A9-D319-421F-BF60-2DD4B0A0589C}" dt="2019-05-29T08:05:34.748" v="570"/>
          <ac:picMkLst>
            <pc:docMk/>
            <pc:sldMk cId="2686296684" sldId="408"/>
            <ac:picMk id="10" creationId="{C9755BB3-77AB-4B65-BFDA-002DDE64F5DF}"/>
          </ac:picMkLst>
        </pc:picChg>
        <pc:picChg chg="add del mod">
          <ac:chgData name="Juan Caballero" userId="62a79988-00cc-43b5-bc96-b6823df23423" providerId="ADAL" clId="{0D6EF4A9-D319-421F-BF60-2DD4B0A0589C}" dt="2019-05-29T08:11:33.508" v="770"/>
          <ac:picMkLst>
            <pc:docMk/>
            <pc:sldMk cId="2686296684" sldId="408"/>
            <ac:picMk id="11" creationId="{037E0D24-DD3A-4A90-AC8D-89FEEEF9B3D9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5-31T13:44:07.793" v="5508"/>
        <pc:sldMkLst>
          <pc:docMk/>
          <pc:sldMk cId="3766300386" sldId="410"/>
        </pc:sldMkLst>
        <pc:spChg chg="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3" creationId="{4CC5EC85-D52A-4C81-9E1D-FE8BC1193F81}"/>
          </ac:spMkLst>
        </pc:spChg>
        <pc:spChg chg="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4" creationId="{B21FADB1-7F99-4FD2-8CC6-77643FEC188F}"/>
          </ac:spMkLst>
        </pc:spChg>
        <pc:spChg chg="add 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7" creationId="{76BF5DA2-F54D-4371-9098-02741BF16179}"/>
          </ac:spMkLst>
        </pc:spChg>
        <pc:spChg chg="add mod">
          <ac:chgData name="Juan Caballero" userId="62a79988-00cc-43b5-bc96-b6823df23423" providerId="ADAL" clId="{0D6EF4A9-D319-421F-BF60-2DD4B0A0589C}" dt="2019-05-31T13:43:25.995" v="5498" actId="1035"/>
          <ac:spMkLst>
            <pc:docMk/>
            <pc:sldMk cId="3766300386" sldId="410"/>
            <ac:spMk id="8" creationId="{7A56D12C-93DA-4304-9AC3-88B253871D15}"/>
          </ac:spMkLst>
        </pc:spChg>
        <pc:picChg chg="del">
          <ac:chgData name="Juan Caballero" userId="62a79988-00cc-43b5-bc96-b6823df23423" providerId="ADAL" clId="{0D6EF4A9-D319-421F-BF60-2DD4B0A0589C}" dt="2019-05-31T13:43:54.967" v="5504" actId="478"/>
          <ac:picMkLst>
            <pc:docMk/>
            <pc:sldMk cId="3766300386" sldId="410"/>
            <ac:picMk id="2" creationId="{8D938836-837A-4CB3-9B6A-E6F38902D6B7}"/>
          </ac:picMkLst>
        </pc:picChg>
        <pc:picChg chg="add mod">
          <ac:chgData name="Juan Caballero" userId="62a79988-00cc-43b5-bc96-b6823df23423" providerId="ADAL" clId="{0D6EF4A9-D319-421F-BF60-2DD4B0A0589C}" dt="2019-05-31T13:43:57.323" v="5505" actId="1076"/>
          <ac:picMkLst>
            <pc:docMk/>
            <pc:sldMk cId="3766300386" sldId="410"/>
            <ac:picMk id="9" creationId="{3996512E-BDF0-472B-B66B-4FBD98A52419}"/>
          </ac:picMkLst>
        </pc:picChg>
      </pc:sldChg>
      <pc:sldChg chg="modSp add ord">
        <pc:chgData name="Juan Caballero" userId="62a79988-00cc-43b5-bc96-b6823df23423" providerId="ADAL" clId="{0D6EF4A9-D319-421F-BF60-2DD4B0A0589C}" dt="2019-05-29T08:03:10.391" v="541" actId="1038"/>
        <pc:sldMkLst>
          <pc:docMk/>
          <pc:sldMk cId="2553149759" sldId="411"/>
        </pc:sldMkLst>
        <pc:spChg chg="mod">
          <ac:chgData name="Juan Caballero" userId="62a79988-00cc-43b5-bc96-b6823df23423" providerId="ADAL" clId="{0D6EF4A9-D319-421F-BF60-2DD4B0A0589C}" dt="2019-05-29T08:03:05.183" v="520" actId="1036"/>
          <ac:spMkLst>
            <pc:docMk/>
            <pc:sldMk cId="2553149759" sldId="411"/>
            <ac:spMk id="2" creationId="{53116B96-EAA2-4D5C-BCD1-61966B06876B}"/>
          </ac:spMkLst>
        </pc:spChg>
        <pc:picChg chg="mod">
          <ac:chgData name="Juan Caballero" userId="62a79988-00cc-43b5-bc96-b6823df23423" providerId="ADAL" clId="{0D6EF4A9-D319-421F-BF60-2DD4B0A0589C}" dt="2019-05-29T08:03:10.391" v="541" actId="1038"/>
          <ac:picMkLst>
            <pc:docMk/>
            <pc:sldMk cId="2553149759" sldId="411"/>
            <ac:picMk id="3" creationId="{FF36FE57-8C83-4E0F-BC54-A286770895BD}"/>
          </ac:picMkLst>
        </pc:picChg>
      </pc:sldChg>
      <pc:sldChg chg="addSp delSp modSp add">
        <pc:chgData name="Juan Caballero" userId="62a79988-00cc-43b5-bc96-b6823df23423" providerId="ADAL" clId="{0D6EF4A9-D319-421F-BF60-2DD4B0A0589C}" dt="2019-05-31T07:22:47.385" v="1083" actId="1582"/>
        <pc:sldMkLst>
          <pc:docMk/>
          <pc:sldMk cId="4189539305" sldId="412"/>
        </pc:sldMkLst>
        <pc:spChg chg="add del ord">
          <ac:chgData name="Juan Caballero" userId="62a79988-00cc-43b5-bc96-b6823df23423" providerId="ADAL" clId="{0D6EF4A9-D319-421F-BF60-2DD4B0A0589C}" dt="2019-05-31T07:22:19.149" v="1080" actId="478"/>
          <ac:spMkLst>
            <pc:docMk/>
            <pc:sldMk cId="4189539305" sldId="412"/>
            <ac:spMk id="3" creationId="{AF7EF2FC-5C9A-46B7-B8A6-24FD04222B60}"/>
          </ac:spMkLst>
        </pc:spChg>
        <pc:picChg chg="add mod modCrop">
          <ac:chgData name="Juan Caballero" userId="62a79988-00cc-43b5-bc96-b6823df23423" providerId="ADAL" clId="{0D6EF4A9-D319-421F-BF60-2DD4B0A0589C}" dt="2019-05-31T07:22:47.385" v="1083" actId="1582"/>
          <ac:picMkLst>
            <pc:docMk/>
            <pc:sldMk cId="4189539305" sldId="412"/>
            <ac:picMk id="2" creationId="{0899E039-DDC9-4412-BB73-9A7615DC59C1}"/>
          </ac:picMkLst>
        </pc:picChg>
      </pc:sldChg>
      <pc:sldChg chg="addSp modSp add">
        <pc:chgData name="Juan Caballero" userId="62a79988-00cc-43b5-bc96-b6823df23423" providerId="ADAL" clId="{0D6EF4A9-D319-421F-BF60-2DD4B0A0589C}" dt="2019-05-31T07:23:11.321" v="1085"/>
        <pc:sldMkLst>
          <pc:docMk/>
          <pc:sldMk cId="1240873566" sldId="413"/>
        </pc:sldMkLst>
        <pc:spChg chg="mod">
          <ac:chgData name="Juan Caballero" userId="62a79988-00cc-43b5-bc96-b6823df23423" providerId="ADAL" clId="{0D6EF4A9-D319-421F-BF60-2DD4B0A0589C}" dt="2019-05-29T08:09:48.756" v="701" actId="113"/>
          <ac:spMkLst>
            <pc:docMk/>
            <pc:sldMk cId="1240873566" sldId="413"/>
            <ac:spMk id="2" creationId="{406AF0F2-B37B-4C44-83CF-DF30E2121D2F}"/>
          </ac:spMkLst>
        </pc:spChg>
        <pc:picChg chg="mod">
          <ac:chgData name="Juan Caballero" userId="62a79988-00cc-43b5-bc96-b6823df23423" providerId="ADAL" clId="{0D6EF4A9-D319-421F-BF60-2DD4B0A0589C}" dt="2019-05-29T08:09:55.779" v="757" actId="1038"/>
          <ac:picMkLst>
            <pc:docMk/>
            <pc:sldMk cId="1240873566" sldId="413"/>
            <ac:picMk id="3" creationId="{D074314A-169C-4358-9F7E-003A1BE0A257}"/>
          </ac:picMkLst>
        </pc:picChg>
        <pc:picChg chg="add">
          <ac:chgData name="Juan Caballero" userId="62a79988-00cc-43b5-bc96-b6823df23423" providerId="ADAL" clId="{0D6EF4A9-D319-421F-BF60-2DD4B0A0589C}" dt="2019-05-31T07:23:11.321" v="1085"/>
          <ac:picMkLst>
            <pc:docMk/>
            <pc:sldMk cId="1240873566" sldId="413"/>
            <ac:picMk id="4" creationId="{1A34CCC6-DE03-41EA-A15C-80F45EAEE1F3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5-29T10:36:55.403" v="1048" actId="1035"/>
        <pc:sldMkLst>
          <pc:docMk/>
          <pc:sldMk cId="908102996" sldId="415"/>
        </pc:sldMkLst>
        <pc:spChg chg="mod">
          <ac:chgData name="Juan Caballero" userId="62a79988-00cc-43b5-bc96-b6823df23423" providerId="ADAL" clId="{0D6EF4A9-D319-421F-BF60-2DD4B0A0589C}" dt="2019-05-29T10:36:50.470" v="1021" actId="20577"/>
          <ac:spMkLst>
            <pc:docMk/>
            <pc:sldMk cId="908102996" sldId="415"/>
            <ac:spMk id="2" creationId="{53116B96-EAA2-4D5C-BCD1-61966B06876B}"/>
          </ac:spMkLst>
        </pc:spChg>
        <pc:grpChg chg="del">
          <ac:chgData name="Juan Caballero" userId="62a79988-00cc-43b5-bc96-b6823df23423" providerId="ADAL" clId="{0D6EF4A9-D319-421F-BF60-2DD4B0A0589C}" dt="2019-05-29T08:17:42.865" v="795" actId="478"/>
          <ac:grpSpMkLst>
            <pc:docMk/>
            <pc:sldMk cId="908102996" sldId="415"/>
            <ac:grpSpMk id="4" creationId="{4E20BFB3-E666-4242-A865-F175D981820D}"/>
          </ac:grpSpMkLst>
        </pc:grpChg>
        <pc:grpChg chg="del">
          <ac:chgData name="Juan Caballero" userId="62a79988-00cc-43b5-bc96-b6823df23423" providerId="ADAL" clId="{0D6EF4A9-D319-421F-BF60-2DD4B0A0589C}" dt="2019-05-29T08:17:42.865" v="795" actId="478"/>
          <ac:grpSpMkLst>
            <pc:docMk/>
            <pc:sldMk cId="908102996" sldId="415"/>
            <ac:grpSpMk id="7" creationId="{0AF03122-05AB-4407-B99F-43BA0039F816}"/>
          </ac:grpSpMkLst>
        </pc:grpChg>
        <pc:grpChg chg="del">
          <ac:chgData name="Juan Caballero" userId="62a79988-00cc-43b5-bc96-b6823df23423" providerId="ADAL" clId="{0D6EF4A9-D319-421F-BF60-2DD4B0A0589C}" dt="2019-05-29T08:17:42.865" v="795" actId="478"/>
          <ac:grpSpMkLst>
            <pc:docMk/>
            <pc:sldMk cId="908102996" sldId="415"/>
            <ac:grpSpMk id="10" creationId="{756DAECE-92FF-4123-9C2D-1B51D818BEE6}"/>
          </ac:grpSpMkLst>
        </pc:grpChg>
        <pc:graphicFrameChg chg="add del">
          <ac:chgData name="Juan Caballero" userId="62a79988-00cc-43b5-bc96-b6823df23423" providerId="ADAL" clId="{0D6EF4A9-D319-421F-BF60-2DD4B0A0589C}" dt="2019-05-29T10:36:36.827" v="1012"/>
          <ac:graphicFrameMkLst>
            <pc:docMk/>
            <pc:sldMk cId="908102996" sldId="415"/>
            <ac:graphicFrameMk id="13" creationId="{3C041660-45BC-4AEE-A8E5-B342D3CB46FB}"/>
          </ac:graphicFrameMkLst>
        </pc:graphicFrameChg>
        <pc:picChg chg="mod">
          <ac:chgData name="Juan Caballero" userId="62a79988-00cc-43b5-bc96-b6823df23423" providerId="ADAL" clId="{0D6EF4A9-D319-421F-BF60-2DD4B0A0589C}" dt="2019-05-29T10:36:55.403" v="1048" actId="1035"/>
          <ac:picMkLst>
            <pc:docMk/>
            <pc:sldMk cId="908102996" sldId="415"/>
            <ac:picMk id="3" creationId="{FF36FE57-8C83-4E0F-BC54-A286770895BD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14:43:49.517" v="6880" actId="20577"/>
        <pc:sldMkLst>
          <pc:docMk/>
          <pc:sldMk cId="4219282124" sldId="416"/>
        </pc:sldMkLst>
        <pc:spChg chg="add mod">
          <ac:chgData name="Juan Caballero" userId="62a79988-00cc-43b5-bc96-b6823df23423" providerId="ADAL" clId="{0D6EF4A9-D319-421F-BF60-2DD4B0A0589C}" dt="2019-05-31T10:50:22.402" v="2744" actId="1035"/>
          <ac:spMkLst>
            <pc:docMk/>
            <pc:sldMk cId="4219282124" sldId="416"/>
            <ac:spMk id="2" creationId="{B47DEEB2-491A-49D7-AE47-15AD136499D0}"/>
          </ac:spMkLst>
        </pc:spChg>
        <pc:spChg chg="add mod">
          <ac:chgData name="Juan Caballero" userId="62a79988-00cc-43b5-bc96-b6823df23423" providerId="ADAL" clId="{0D6EF4A9-D319-421F-BF60-2DD4B0A0589C}" dt="2019-05-31T10:50:22.402" v="2744" actId="1035"/>
          <ac:spMkLst>
            <pc:docMk/>
            <pc:sldMk cId="4219282124" sldId="416"/>
            <ac:spMk id="3" creationId="{DFC9EB9D-7043-47CE-82A3-C74B6099F607}"/>
          </ac:spMkLst>
        </pc:spChg>
        <pc:spChg chg="add mod">
          <ac:chgData name="Juan Caballero" userId="62a79988-00cc-43b5-bc96-b6823df23423" providerId="ADAL" clId="{0D6EF4A9-D319-421F-BF60-2DD4B0A0589C}" dt="2019-05-31T10:50:22.402" v="2744" actId="1035"/>
          <ac:spMkLst>
            <pc:docMk/>
            <pc:sldMk cId="4219282124" sldId="416"/>
            <ac:spMk id="4" creationId="{A5F9F2D7-A08F-4301-880E-520CDAF09F55}"/>
          </ac:spMkLst>
        </pc:spChg>
        <pc:spChg chg="add mod">
          <ac:chgData name="Juan Caballero" userId="62a79988-00cc-43b5-bc96-b6823df23423" providerId="ADAL" clId="{0D6EF4A9-D319-421F-BF60-2DD4B0A0589C}" dt="2019-05-31T10:44:36.636" v="2527" actId="20577"/>
          <ac:spMkLst>
            <pc:docMk/>
            <pc:sldMk cId="4219282124" sldId="416"/>
            <ac:spMk id="5" creationId="{49AFDCAE-FE05-4210-A631-C9659B08D744}"/>
          </ac:spMkLst>
        </pc:spChg>
        <pc:spChg chg="add del mod">
          <ac:chgData name="Juan Caballero" userId="62a79988-00cc-43b5-bc96-b6823df23423" providerId="ADAL" clId="{0D6EF4A9-D319-421F-BF60-2DD4B0A0589C}" dt="2019-05-31T10:45:59.474" v="2536"/>
          <ac:spMkLst>
            <pc:docMk/>
            <pc:sldMk cId="4219282124" sldId="416"/>
            <ac:spMk id="6" creationId="{53FE7349-6AFF-4F4C-A140-7BF421DFA315}"/>
          </ac:spMkLst>
        </pc:spChg>
        <pc:spChg chg="add del mod">
          <ac:chgData name="Juan Caballero" userId="62a79988-00cc-43b5-bc96-b6823df23423" providerId="ADAL" clId="{0D6EF4A9-D319-421F-BF60-2DD4B0A0589C}" dt="2019-05-31T10:45:59.474" v="2536"/>
          <ac:spMkLst>
            <pc:docMk/>
            <pc:sldMk cId="4219282124" sldId="416"/>
            <ac:spMk id="7" creationId="{6218E852-0863-444E-8237-6D6625DEEF53}"/>
          </ac:spMkLst>
        </pc:spChg>
        <pc:spChg chg="add del mod">
          <ac:chgData name="Juan Caballero" userId="62a79988-00cc-43b5-bc96-b6823df23423" providerId="ADAL" clId="{0D6EF4A9-D319-421F-BF60-2DD4B0A0589C}" dt="2019-05-31T10:45:59.474" v="2536"/>
          <ac:spMkLst>
            <pc:docMk/>
            <pc:sldMk cId="4219282124" sldId="416"/>
            <ac:spMk id="8" creationId="{11C7E6A7-031D-44E0-BBA4-D8D7410641D5}"/>
          </ac:spMkLst>
        </pc:spChg>
        <pc:spChg chg="add del mod">
          <ac:chgData name="Juan Caballero" userId="62a79988-00cc-43b5-bc96-b6823df23423" providerId="ADAL" clId="{0D6EF4A9-D319-421F-BF60-2DD4B0A0589C}" dt="2019-05-31T10:48:46.154" v="2690"/>
          <ac:spMkLst>
            <pc:docMk/>
            <pc:sldMk cId="4219282124" sldId="416"/>
            <ac:spMk id="9" creationId="{F17A9E40-20A2-4B6B-8F44-01EC4B24F14D}"/>
          </ac:spMkLst>
        </pc:spChg>
        <pc:spChg chg="add del mod">
          <ac:chgData name="Juan Caballero" userId="62a79988-00cc-43b5-bc96-b6823df23423" providerId="ADAL" clId="{0D6EF4A9-D319-421F-BF60-2DD4B0A0589C}" dt="2019-05-31T10:48:46.154" v="2690"/>
          <ac:spMkLst>
            <pc:docMk/>
            <pc:sldMk cId="4219282124" sldId="416"/>
            <ac:spMk id="10" creationId="{C2D7A26D-3BB5-42D8-91BB-4608D736A2F1}"/>
          </ac:spMkLst>
        </pc:spChg>
        <pc:spChg chg="add del mod">
          <ac:chgData name="Juan Caballero" userId="62a79988-00cc-43b5-bc96-b6823df23423" providerId="ADAL" clId="{0D6EF4A9-D319-421F-BF60-2DD4B0A0589C}" dt="2019-05-31T10:48:46.154" v="2690"/>
          <ac:spMkLst>
            <pc:docMk/>
            <pc:sldMk cId="4219282124" sldId="416"/>
            <ac:spMk id="11" creationId="{E8902271-2BCF-470F-BFD8-4B136105FF43}"/>
          </ac:spMkLst>
        </pc:spChg>
        <pc:spChg chg="add mod">
          <ac:chgData name="Juan Caballero" userId="62a79988-00cc-43b5-bc96-b6823df23423" providerId="ADAL" clId="{0D6EF4A9-D319-421F-BF60-2DD4B0A0589C}" dt="2019-05-31T12:59:28.171" v="4077"/>
          <ac:spMkLst>
            <pc:docMk/>
            <pc:sldMk cId="4219282124" sldId="416"/>
            <ac:spMk id="12" creationId="{C1825D20-C72B-4120-9661-A539115FD235}"/>
          </ac:spMkLst>
        </pc:spChg>
        <pc:spChg chg="add mod">
          <ac:chgData name="Juan Caballero" userId="62a79988-00cc-43b5-bc96-b6823df23423" providerId="ADAL" clId="{0D6EF4A9-D319-421F-BF60-2DD4B0A0589C}" dt="2019-06-03T14:32:02.491" v="6816" actId="20577"/>
          <ac:spMkLst>
            <pc:docMk/>
            <pc:sldMk cId="4219282124" sldId="416"/>
            <ac:spMk id="13" creationId="{99FBA661-CEE7-4956-846C-A3BB2D3736E6}"/>
          </ac:spMkLst>
        </pc:spChg>
        <pc:spChg chg="add mod">
          <ac:chgData name="Juan Caballero" userId="62a79988-00cc-43b5-bc96-b6823df23423" providerId="ADAL" clId="{0D6EF4A9-D319-421F-BF60-2DD4B0A0589C}" dt="2019-06-03T14:43:49.517" v="6880" actId="20577"/>
          <ac:spMkLst>
            <pc:docMk/>
            <pc:sldMk cId="4219282124" sldId="416"/>
            <ac:spMk id="14" creationId="{D3524329-E2FD-4575-A5A2-C67300736721}"/>
          </ac:spMkLst>
        </pc:spChg>
      </pc:sldChg>
      <pc:sldChg chg="addSp modSp add">
        <pc:chgData name="Juan Caballero" userId="62a79988-00cc-43b5-bc96-b6823df23423" providerId="ADAL" clId="{0D6EF4A9-D319-421F-BF60-2DD4B0A0589C}" dt="2019-05-29T08:36:06.496" v="955" actId="1038"/>
        <pc:sldMkLst>
          <pc:docMk/>
          <pc:sldMk cId="1345855409" sldId="417"/>
        </pc:sldMkLst>
        <pc:spChg chg="add mod">
          <ac:chgData name="Juan Caballero" userId="62a79988-00cc-43b5-bc96-b6823df23423" providerId="ADAL" clId="{0D6EF4A9-D319-421F-BF60-2DD4B0A0589C}" dt="2019-05-29T08:36:01.255" v="933" actId="20577"/>
          <ac:spMkLst>
            <pc:docMk/>
            <pc:sldMk cId="1345855409" sldId="417"/>
            <ac:spMk id="2" creationId="{BB575C34-DCE6-4811-8841-878A80C1A5FA}"/>
          </ac:spMkLst>
        </pc:spChg>
        <pc:picChg chg="add mod">
          <ac:chgData name="Juan Caballero" userId="62a79988-00cc-43b5-bc96-b6823df23423" providerId="ADAL" clId="{0D6EF4A9-D319-421F-BF60-2DD4B0A0589C}" dt="2019-05-29T08:36:06.496" v="955" actId="1038"/>
          <ac:picMkLst>
            <pc:docMk/>
            <pc:sldMk cId="1345855409" sldId="417"/>
            <ac:picMk id="3" creationId="{500E5D6D-C329-4EA0-BC14-F57798CAACC8}"/>
          </ac:picMkLst>
        </pc:picChg>
      </pc:sldChg>
      <pc:sldChg chg="add">
        <pc:chgData name="Juan Caballero" userId="62a79988-00cc-43b5-bc96-b6823df23423" providerId="ADAL" clId="{0D6EF4A9-D319-421F-BF60-2DD4B0A0589C}" dt="2019-05-29T10:36:26.259" v="1010"/>
        <pc:sldMkLst>
          <pc:docMk/>
          <pc:sldMk cId="1274682210" sldId="418"/>
        </pc:sldMkLst>
      </pc:sldChg>
      <pc:sldChg chg="addSp modSp add">
        <pc:chgData name="Juan Caballero" userId="62a79988-00cc-43b5-bc96-b6823df23423" providerId="ADAL" clId="{0D6EF4A9-D319-421F-BF60-2DD4B0A0589C}" dt="2019-05-31T10:43:35.939" v="2486" actId="1076"/>
        <pc:sldMkLst>
          <pc:docMk/>
          <pc:sldMk cId="1007455004" sldId="419"/>
        </pc:sldMkLst>
        <pc:picChg chg="add mod">
          <ac:chgData name="Juan Caballero" userId="62a79988-00cc-43b5-bc96-b6823df23423" providerId="ADAL" clId="{0D6EF4A9-D319-421F-BF60-2DD4B0A0589C}" dt="2019-05-31T10:43:35.939" v="2486" actId="1076"/>
          <ac:picMkLst>
            <pc:docMk/>
            <pc:sldMk cId="1007455004" sldId="419"/>
            <ac:picMk id="2" creationId="{BF9FDB5F-9807-4D84-9C55-D7119F346192}"/>
          </ac:picMkLst>
        </pc:picChg>
        <pc:picChg chg="add mod">
          <ac:chgData name="Juan Caballero" userId="62a79988-00cc-43b5-bc96-b6823df23423" providerId="ADAL" clId="{0D6EF4A9-D319-421F-BF60-2DD4B0A0589C}" dt="2019-05-31T10:43:34.769" v="2485" actId="1076"/>
          <ac:picMkLst>
            <pc:docMk/>
            <pc:sldMk cId="1007455004" sldId="419"/>
            <ac:picMk id="10242" creationId="{C081FD85-E846-44FB-A932-372C7D894C5F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5-31T11:02:31.577" v="3053"/>
        <pc:sldMkLst>
          <pc:docMk/>
          <pc:sldMk cId="3465283485" sldId="420"/>
        </pc:sldMkLst>
        <pc:spChg chg="add mod">
          <ac:chgData name="Juan Caballero" userId="62a79988-00cc-43b5-bc96-b6823df23423" providerId="ADAL" clId="{0D6EF4A9-D319-421F-BF60-2DD4B0A0589C}" dt="2019-05-31T10:25:17.209" v="2193" actId="20577"/>
          <ac:spMkLst>
            <pc:docMk/>
            <pc:sldMk cId="3465283485" sldId="420"/>
            <ac:spMk id="4" creationId="{6C9D7FB4-7FD0-4D0D-8ACA-C67CD09FAC8A}"/>
          </ac:spMkLst>
        </pc:spChg>
        <pc:picChg chg="add del mod">
          <ac:chgData name="Juan Caballero" userId="62a79988-00cc-43b5-bc96-b6823df23423" providerId="ADAL" clId="{0D6EF4A9-D319-421F-BF60-2DD4B0A0589C}" dt="2019-05-31T07:53:13.087" v="1144" actId="478"/>
          <ac:picMkLst>
            <pc:docMk/>
            <pc:sldMk cId="3465283485" sldId="420"/>
            <ac:picMk id="2" creationId="{D0C0A54E-CFC2-4C52-9565-0DC3793AF8E2}"/>
          </ac:picMkLst>
        </pc:picChg>
        <pc:picChg chg="add del mod modCrop">
          <ac:chgData name="Juan Caballero" userId="62a79988-00cc-43b5-bc96-b6823df23423" providerId="ADAL" clId="{0D6EF4A9-D319-421F-BF60-2DD4B0A0589C}" dt="2019-05-31T10:20:43.746" v="2112" actId="478"/>
          <ac:picMkLst>
            <pc:docMk/>
            <pc:sldMk cId="3465283485" sldId="420"/>
            <ac:picMk id="3" creationId="{46F9F40E-92BA-4C30-A74B-16D799839533}"/>
          </ac:picMkLst>
        </pc:picChg>
        <pc:picChg chg="add del mod modCrop">
          <ac:chgData name="Juan Caballero" userId="62a79988-00cc-43b5-bc96-b6823df23423" providerId="ADAL" clId="{0D6EF4A9-D319-421F-BF60-2DD4B0A0589C}" dt="2019-05-31T10:20:43.746" v="2112" actId="478"/>
          <ac:picMkLst>
            <pc:docMk/>
            <pc:sldMk cId="3465283485" sldId="420"/>
            <ac:picMk id="5" creationId="{F93608D7-2399-496B-A628-7A860E65F427}"/>
          </ac:picMkLst>
        </pc:picChg>
        <pc:picChg chg="add mod ord modCrop">
          <ac:chgData name="Juan Caballero" userId="62a79988-00cc-43b5-bc96-b6823df23423" providerId="ADAL" clId="{0D6EF4A9-D319-421F-BF60-2DD4B0A0589C}" dt="2019-05-31T10:26:44.797" v="2209" actId="1036"/>
          <ac:picMkLst>
            <pc:docMk/>
            <pc:sldMk cId="3465283485" sldId="420"/>
            <ac:picMk id="6" creationId="{D18339B7-6226-47D9-97BD-FF7788D1FE8A}"/>
          </ac:picMkLst>
        </pc:picChg>
        <pc:picChg chg="add del mod modCrop">
          <ac:chgData name="Juan Caballero" userId="62a79988-00cc-43b5-bc96-b6823df23423" providerId="ADAL" clId="{0D6EF4A9-D319-421F-BF60-2DD4B0A0589C}" dt="2019-05-31T10:22:43.829" v="2139" actId="478"/>
          <ac:picMkLst>
            <pc:docMk/>
            <pc:sldMk cId="3465283485" sldId="420"/>
            <ac:picMk id="7" creationId="{4B096505-6983-4A0E-B87B-A4B52C86C4BD}"/>
          </ac:picMkLst>
        </pc:picChg>
        <pc:picChg chg="add mod modCrop">
          <ac:chgData name="Juan Caballero" userId="62a79988-00cc-43b5-bc96-b6823df23423" providerId="ADAL" clId="{0D6EF4A9-D319-421F-BF60-2DD4B0A0589C}" dt="2019-05-31T10:26:44.797" v="2209" actId="1036"/>
          <ac:picMkLst>
            <pc:docMk/>
            <pc:sldMk cId="3465283485" sldId="420"/>
            <ac:picMk id="8" creationId="{D29745F1-E571-4CE0-84C4-1C3F111142D0}"/>
          </ac:picMkLst>
        </pc:picChg>
        <pc:picChg chg="add mod ord modCrop">
          <ac:chgData name="Juan Caballero" userId="62a79988-00cc-43b5-bc96-b6823df23423" providerId="ADAL" clId="{0D6EF4A9-D319-421F-BF60-2DD4B0A0589C}" dt="2019-05-31T10:26:50.886" v="2210" actId="1076"/>
          <ac:picMkLst>
            <pc:docMk/>
            <pc:sldMk cId="3465283485" sldId="420"/>
            <ac:picMk id="9" creationId="{C74F938C-A110-445D-8D3E-08F96900B3C4}"/>
          </ac:picMkLst>
        </pc:picChg>
        <pc:picChg chg="add mod">
          <ac:chgData name="Juan Caballero" userId="62a79988-00cc-43b5-bc96-b6823df23423" providerId="ADAL" clId="{0D6EF4A9-D319-421F-BF60-2DD4B0A0589C}" dt="2019-05-31T10:28:25.111" v="2214" actId="1076"/>
          <ac:picMkLst>
            <pc:docMk/>
            <pc:sldMk cId="3465283485" sldId="420"/>
            <ac:picMk id="10" creationId="{B7B489CF-9794-4F59-AFF5-1E0AEE94F004}"/>
          </ac:picMkLst>
        </pc:picChg>
      </pc:sldChg>
      <pc:sldChg chg="addSp delSp add">
        <pc:chgData name="Juan Caballero" userId="62a79988-00cc-43b5-bc96-b6823df23423" providerId="ADAL" clId="{0D6EF4A9-D319-421F-BF60-2DD4B0A0589C}" dt="2019-06-03T15:03:44.687" v="7098"/>
        <pc:sldMkLst>
          <pc:docMk/>
          <pc:sldMk cId="1896476187" sldId="421"/>
        </pc:sldMkLst>
        <pc:picChg chg="add">
          <ac:chgData name="Juan Caballero" userId="62a79988-00cc-43b5-bc96-b6823df23423" providerId="ADAL" clId="{0D6EF4A9-D319-421F-BF60-2DD4B0A0589C}" dt="2019-06-03T15:03:44.687" v="7098"/>
          <ac:picMkLst>
            <pc:docMk/>
            <pc:sldMk cId="1896476187" sldId="421"/>
            <ac:picMk id="17" creationId="{5C499535-E942-4339-A283-16A5C9B928EF}"/>
          </ac:picMkLst>
        </pc:picChg>
        <pc:picChg chg="del">
          <ac:chgData name="Juan Caballero" userId="62a79988-00cc-43b5-bc96-b6823df23423" providerId="ADAL" clId="{0D6EF4A9-D319-421F-BF60-2DD4B0A0589C}" dt="2019-06-03T15:02:13.860" v="7083" actId="478"/>
          <ac:picMkLst>
            <pc:docMk/>
            <pc:sldMk cId="1896476187" sldId="421"/>
            <ac:picMk id="26" creationId="{093DF33D-E845-4ED1-9582-D061B9950929}"/>
          </ac:picMkLst>
        </pc:picChg>
      </pc:sldChg>
      <pc:sldChg chg="add">
        <pc:chgData name="Juan Caballero" userId="62a79988-00cc-43b5-bc96-b6823df23423" providerId="ADAL" clId="{0D6EF4A9-D319-421F-BF60-2DD4B0A0589C}" dt="2019-06-03T15:11:34.360" v="7197"/>
        <pc:sldMkLst>
          <pc:docMk/>
          <pc:sldMk cId="279779543" sldId="423"/>
        </pc:sldMkLst>
      </pc:sldChg>
      <pc:sldChg chg="addSp modSp add">
        <pc:chgData name="Juan Caballero" userId="62a79988-00cc-43b5-bc96-b6823df23423" providerId="ADAL" clId="{0D6EF4A9-D319-421F-BF60-2DD4B0A0589C}" dt="2019-05-31T10:33:21.007" v="2266" actId="207"/>
        <pc:sldMkLst>
          <pc:docMk/>
          <pc:sldMk cId="3860986585" sldId="424"/>
        </pc:sldMkLst>
        <pc:spChg chg="add">
          <ac:chgData name="Juan Caballero" userId="62a79988-00cc-43b5-bc96-b6823df23423" providerId="ADAL" clId="{0D6EF4A9-D319-421F-BF60-2DD4B0A0589C}" dt="2019-05-31T10:09:11.422" v="2047"/>
          <ac:spMkLst>
            <pc:docMk/>
            <pc:sldMk cId="3860986585" sldId="424"/>
            <ac:spMk id="2" creationId="{F0356EB8-7941-4A66-923E-1E9E104F3C65}"/>
          </ac:spMkLst>
        </pc:spChg>
        <pc:spChg chg="add mod">
          <ac:chgData name="Juan Caballero" userId="62a79988-00cc-43b5-bc96-b6823df23423" providerId="ADAL" clId="{0D6EF4A9-D319-421F-BF60-2DD4B0A0589C}" dt="2019-05-31T10:33:21.007" v="2266" actId="207"/>
          <ac:spMkLst>
            <pc:docMk/>
            <pc:sldMk cId="3860986585" sldId="424"/>
            <ac:spMk id="3" creationId="{0DF73EB7-07D6-4618-9AE1-0E41012238C2}"/>
          </ac:spMkLst>
        </pc:spChg>
        <pc:picChg chg="add">
          <ac:chgData name="Juan Caballero" userId="62a79988-00cc-43b5-bc96-b6823df23423" providerId="ADAL" clId="{0D6EF4A9-D319-421F-BF60-2DD4B0A0589C}" dt="2019-05-31T10:09:15.286" v="2049"/>
          <ac:picMkLst>
            <pc:docMk/>
            <pc:sldMk cId="3860986585" sldId="424"/>
            <ac:picMk id="4" creationId="{AB43C766-2884-49F8-8A6E-F04EDE6D993B}"/>
          </ac:picMkLst>
        </pc:picChg>
      </pc:sldChg>
      <pc:sldChg chg="addSp delSp modSp add">
        <pc:chgData name="Juan Caballero" userId="62a79988-00cc-43b5-bc96-b6823df23423" providerId="ADAL" clId="{0D6EF4A9-D319-421F-BF60-2DD4B0A0589C}" dt="2019-06-03T14:21:51.446" v="6535" actId="20577"/>
        <pc:sldMkLst>
          <pc:docMk/>
          <pc:sldMk cId="1207046604" sldId="426"/>
        </pc:sldMkLst>
        <pc:spChg chg="add mod">
          <ac:chgData name="Juan Caballero" userId="62a79988-00cc-43b5-bc96-b6823df23423" providerId="ADAL" clId="{0D6EF4A9-D319-421F-BF60-2DD4B0A0589C}" dt="2019-05-31T10:41:52.917" v="2462" actId="113"/>
          <ac:spMkLst>
            <pc:docMk/>
            <pc:sldMk cId="1207046604" sldId="426"/>
            <ac:spMk id="3" creationId="{7DFE8519-7591-45A6-989C-ACF31F31FCE7}"/>
          </ac:spMkLst>
        </pc:spChg>
        <pc:spChg chg="add mod">
          <ac:chgData name="Juan Caballero" userId="62a79988-00cc-43b5-bc96-b6823df23423" providerId="ADAL" clId="{0D6EF4A9-D319-421F-BF60-2DD4B0A0589C}" dt="2019-06-03T14:21:51.446" v="6535" actId="20577"/>
          <ac:spMkLst>
            <pc:docMk/>
            <pc:sldMk cId="1207046604" sldId="426"/>
            <ac:spMk id="4" creationId="{CFBE2265-EF0E-4B24-AF59-2582C3949B8A}"/>
          </ac:spMkLst>
        </pc:spChg>
        <pc:picChg chg="add">
          <ac:chgData name="Juan Caballero" userId="62a79988-00cc-43b5-bc96-b6823df23423" providerId="ADAL" clId="{0D6EF4A9-D319-421F-BF60-2DD4B0A0589C}" dt="2019-05-31T10:38:46.697" v="2344"/>
          <ac:picMkLst>
            <pc:docMk/>
            <pc:sldMk cId="1207046604" sldId="426"/>
            <ac:picMk id="2" creationId="{D18AEF04-39DD-494F-8746-C4689613E478}"/>
          </ac:picMkLst>
        </pc:picChg>
        <pc:picChg chg="add del">
          <ac:chgData name="Juan Caballero" userId="62a79988-00cc-43b5-bc96-b6823df23423" providerId="ADAL" clId="{0D6EF4A9-D319-421F-BF60-2DD4B0A0589C}" dt="2019-05-31T10:41:55.225" v="2464"/>
          <ac:picMkLst>
            <pc:docMk/>
            <pc:sldMk cId="1207046604" sldId="426"/>
            <ac:picMk id="9218" creationId="{C92C82F5-D2D4-415B-A119-FD8DD1504818}"/>
          </ac:picMkLst>
        </pc:picChg>
      </pc:sldChg>
      <pc:sldChg chg="addSp delSp modSp add modAnim modNotesTx">
        <pc:chgData name="Juan Caballero" userId="62a79988-00cc-43b5-bc96-b6823df23423" providerId="ADAL" clId="{0D6EF4A9-D319-421F-BF60-2DD4B0A0589C}" dt="2019-06-03T14:29:02.815" v="6755" actId="20577"/>
        <pc:sldMkLst>
          <pc:docMk/>
          <pc:sldMk cId="1658849196" sldId="431"/>
        </pc:sldMkLst>
        <pc:spChg chg="add del mod">
          <ac:chgData name="Juan Caballero" userId="62a79988-00cc-43b5-bc96-b6823df23423" providerId="ADAL" clId="{0D6EF4A9-D319-421F-BF60-2DD4B0A0589C}" dt="2019-05-31T10:50:27.573" v="2748"/>
          <ac:spMkLst>
            <pc:docMk/>
            <pc:sldMk cId="1658849196" sldId="431"/>
            <ac:spMk id="2" creationId="{DADD954F-44ED-497F-8719-B7B6C8979872}"/>
          </ac:spMkLst>
        </pc:spChg>
        <pc:spChg chg="add del mod">
          <ac:chgData name="Juan Caballero" userId="62a79988-00cc-43b5-bc96-b6823df23423" providerId="ADAL" clId="{0D6EF4A9-D319-421F-BF60-2DD4B0A0589C}" dt="2019-05-31T10:50:27.573" v="2748"/>
          <ac:spMkLst>
            <pc:docMk/>
            <pc:sldMk cId="1658849196" sldId="431"/>
            <ac:spMk id="3" creationId="{8DD743BC-C007-4100-9EED-754ED21A0605}"/>
          </ac:spMkLst>
        </pc:spChg>
        <pc:spChg chg="add del mod">
          <ac:chgData name="Juan Caballero" userId="62a79988-00cc-43b5-bc96-b6823df23423" providerId="ADAL" clId="{0D6EF4A9-D319-421F-BF60-2DD4B0A0589C}" dt="2019-05-31T10:50:27.573" v="2748"/>
          <ac:spMkLst>
            <pc:docMk/>
            <pc:sldMk cId="1658849196" sldId="431"/>
            <ac:spMk id="4" creationId="{598D405F-2C11-44D6-9382-985401641964}"/>
          </ac:spMkLst>
        </pc:spChg>
        <pc:spChg chg="add">
          <ac:chgData name="Juan Caballero" userId="62a79988-00cc-43b5-bc96-b6823df23423" providerId="ADAL" clId="{0D6EF4A9-D319-421F-BF60-2DD4B0A0589C}" dt="2019-05-31T10:48:54.490" v="2693"/>
          <ac:spMkLst>
            <pc:docMk/>
            <pc:sldMk cId="1658849196" sldId="431"/>
            <ac:spMk id="5" creationId="{6BC75900-E6B4-48C2-9EA8-BAF16FAA550D}"/>
          </ac:spMkLst>
        </pc:spChg>
        <pc:spChg chg="add del">
          <ac:chgData name="Juan Caballero" userId="62a79988-00cc-43b5-bc96-b6823df23423" providerId="ADAL" clId="{0D6EF4A9-D319-421F-BF60-2DD4B0A0589C}" dt="2019-05-31T10:55:24.935" v="2889" actId="478"/>
          <ac:spMkLst>
            <pc:docMk/>
            <pc:sldMk cId="1658849196" sldId="431"/>
            <ac:spMk id="6" creationId="{425A089F-FC0A-4831-A9A3-1B944B60FD76}"/>
          </ac:spMkLst>
        </pc:spChg>
        <pc:spChg chg="add del">
          <ac:chgData name="Juan Caballero" userId="62a79988-00cc-43b5-bc96-b6823df23423" providerId="ADAL" clId="{0D6EF4A9-D319-421F-BF60-2DD4B0A0589C}" dt="2019-05-31T10:55:24.475" v="2888" actId="478"/>
          <ac:spMkLst>
            <pc:docMk/>
            <pc:sldMk cId="1658849196" sldId="431"/>
            <ac:spMk id="7" creationId="{C2BE039C-D968-4D32-BCB0-2FEA5AA52424}"/>
          </ac:spMkLst>
        </pc:spChg>
        <pc:spChg chg="add mod">
          <ac:chgData name="Juan Caballero" userId="62a79988-00cc-43b5-bc96-b6823df23423" providerId="ADAL" clId="{0D6EF4A9-D319-421F-BF60-2DD4B0A0589C}" dt="2019-05-31T13:12:21.547" v="4306" actId="207"/>
          <ac:spMkLst>
            <pc:docMk/>
            <pc:sldMk cId="1658849196" sldId="431"/>
            <ac:spMk id="8" creationId="{53E35618-A899-46E0-AB5A-1BCA25E067C6}"/>
          </ac:spMkLst>
        </pc:spChg>
        <pc:spChg chg="add mod">
          <ac:chgData name="Juan Caballero" userId="62a79988-00cc-43b5-bc96-b6823df23423" providerId="ADAL" clId="{0D6EF4A9-D319-421F-BF60-2DD4B0A0589C}" dt="2019-05-31T12:58:59.274" v="4069" actId="20577"/>
          <ac:spMkLst>
            <pc:docMk/>
            <pc:sldMk cId="1658849196" sldId="431"/>
            <ac:spMk id="9" creationId="{B23BEE09-E415-4700-A178-997A09A51A01}"/>
          </ac:spMkLst>
        </pc:spChg>
        <pc:spChg chg="add mod">
          <ac:chgData name="Juan Caballero" userId="62a79988-00cc-43b5-bc96-b6823df23423" providerId="ADAL" clId="{0D6EF4A9-D319-421F-BF60-2DD4B0A0589C}" dt="2019-05-31T13:12:29.966" v="4309" actId="207"/>
          <ac:spMkLst>
            <pc:docMk/>
            <pc:sldMk cId="1658849196" sldId="431"/>
            <ac:spMk id="10" creationId="{2C3B00F9-8371-45F6-BD2A-951AF235F15C}"/>
          </ac:spMkLst>
        </pc:spChg>
        <pc:spChg chg="add mod">
          <ac:chgData name="Juan Caballero" userId="62a79988-00cc-43b5-bc96-b6823df23423" providerId="ADAL" clId="{0D6EF4A9-D319-421F-BF60-2DD4B0A0589C}" dt="2019-06-03T14:28:54.405" v="6754" actId="20577"/>
          <ac:spMkLst>
            <pc:docMk/>
            <pc:sldMk cId="1658849196" sldId="431"/>
            <ac:spMk id="11" creationId="{47F51EA4-8631-4B7B-9923-C45FB101923A}"/>
          </ac:spMkLst>
        </pc:spChg>
        <pc:spChg chg="add mod">
          <ac:chgData name="Juan Caballero" userId="62a79988-00cc-43b5-bc96-b6823df23423" providerId="ADAL" clId="{0D6EF4A9-D319-421F-BF60-2DD4B0A0589C}" dt="2019-06-03T14:25:57.372" v="6702" actId="1036"/>
          <ac:spMkLst>
            <pc:docMk/>
            <pc:sldMk cId="1658849196" sldId="431"/>
            <ac:spMk id="12" creationId="{329115B4-E5EF-4059-897A-D55190EAB82C}"/>
          </ac:spMkLst>
        </pc:spChg>
        <pc:spChg chg="add mod">
          <ac:chgData name="Juan Caballero" userId="62a79988-00cc-43b5-bc96-b6823df23423" providerId="ADAL" clId="{0D6EF4A9-D319-421F-BF60-2DD4B0A0589C}" dt="2019-06-03T14:29:02.815" v="6755" actId="20577"/>
          <ac:spMkLst>
            <pc:docMk/>
            <pc:sldMk cId="1658849196" sldId="431"/>
            <ac:spMk id="13" creationId="{480214E0-84BD-45DC-8109-43691B1E0932}"/>
          </ac:spMkLst>
        </pc:spChg>
      </pc:sldChg>
      <pc:sldChg chg="addSp delSp modSp add modAnim">
        <pc:chgData name="Juan Caballero" userId="62a79988-00cc-43b5-bc96-b6823df23423" providerId="ADAL" clId="{0D6EF4A9-D319-421F-BF60-2DD4B0A0589C}" dt="2019-06-03T14:32:09.604" v="6817" actId="20578"/>
        <pc:sldMkLst>
          <pc:docMk/>
          <pc:sldMk cId="59121914" sldId="435"/>
        </pc:sldMkLst>
        <pc:spChg chg="del">
          <ac:chgData name="Juan Caballero" userId="62a79988-00cc-43b5-bc96-b6823df23423" providerId="ADAL" clId="{0D6EF4A9-D319-421F-BF60-2DD4B0A0589C}" dt="2019-05-31T10:55:51.633" v="2898" actId="478"/>
          <ac:spMkLst>
            <pc:docMk/>
            <pc:sldMk cId="59121914" sldId="435"/>
            <ac:spMk id="6" creationId="{425A089F-FC0A-4831-A9A3-1B944B60FD76}"/>
          </ac:spMkLst>
        </pc:spChg>
        <pc:spChg chg="del mod">
          <ac:chgData name="Juan Caballero" userId="62a79988-00cc-43b5-bc96-b6823df23423" providerId="ADAL" clId="{0D6EF4A9-D319-421F-BF60-2DD4B0A0589C}" dt="2019-05-31T10:55:32.987" v="2891" actId="478"/>
          <ac:spMkLst>
            <pc:docMk/>
            <pc:sldMk cId="59121914" sldId="435"/>
            <ac:spMk id="7" creationId="{C2BE039C-D968-4D32-BCB0-2FEA5AA52424}"/>
          </ac:spMkLst>
        </pc:spChg>
        <pc:spChg chg="add del mod">
          <ac:chgData name="Juan Caballero" userId="62a79988-00cc-43b5-bc96-b6823df23423" providerId="ADAL" clId="{0D6EF4A9-D319-421F-BF60-2DD4B0A0589C}" dt="2019-05-31T10:55:51.272" v="2897" actId="478"/>
          <ac:spMkLst>
            <pc:docMk/>
            <pc:sldMk cId="59121914" sldId="435"/>
            <ac:spMk id="8" creationId="{2FF98451-A9A2-4D07-A97C-7A6350830B46}"/>
          </ac:spMkLst>
        </pc:spChg>
        <pc:spChg chg="add del">
          <ac:chgData name="Juan Caballero" userId="62a79988-00cc-43b5-bc96-b6823df23423" providerId="ADAL" clId="{0D6EF4A9-D319-421F-BF60-2DD4B0A0589C}" dt="2019-05-31T11:45:07.059" v="3632" actId="478"/>
          <ac:spMkLst>
            <pc:docMk/>
            <pc:sldMk cId="59121914" sldId="435"/>
            <ac:spMk id="9" creationId="{9F631C4B-269E-4DAA-BA42-AC1B37886832}"/>
          </ac:spMkLst>
        </pc:spChg>
        <pc:spChg chg="add mod">
          <ac:chgData name="Juan Caballero" userId="62a79988-00cc-43b5-bc96-b6823df23423" providerId="ADAL" clId="{0D6EF4A9-D319-421F-BF60-2DD4B0A0589C}" dt="2019-06-03T14:32:09.604" v="6817" actId="20578"/>
          <ac:spMkLst>
            <pc:docMk/>
            <pc:sldMk cId="59121914" sldId="435"/>
            <ac:spMk id="10" creationId="{5E39BEB9-89FF-4D4A-BA74-8E3B7DCAC044}"/>
          </ac:spMkLst>
        </pc:spChg>
        <pc:picChg chg="add mod">
          <ac:chgData name="Juan Caballero" userId="62a79988-00cc-43b5-bc96-b6823df23423" providerId="ADAL" clId="{0D6EF4A9-D319-421F-BF60-2DD4B0A0589C}" dt="2019-05-31T13:18:06.584" v="4377" actId="1076"/>
          <ac:picMkLst>
            <pc:docMk/>
            <pc:sldMk cId="59121914" sldId="435"/>
            <ac:picMk id="17410" creationId="{5F0847F0-BAFF-4B0E-9CD6-2B3A931476C6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14:44:09.598" v="6884" actId="1076"/>
        <pc:sldMkLst>
          <pc:docMk/>
          <pc:sldMk cId="2187812001" sldId="436"/>
        </pc:sldMkLst>
        <pc:spChg chg="del">
          <ac:chgData name="Juan Caballero" userId="62a79988-00cc-43b5-bc96-b6823df23423" providerId="ADAL" clId="{0D6EF4A9-D319-421F-BF60-2DD4B0A0589C}" dt="2019-05-31T10:55:53.454" v="2900" actId="478"/>
          <ac:spMkLst>
            <pc:docMk/>
            <pc:sldMk cId="2187812001" sldId="436"/>
            <ac:spMk id="6" creationId="{425A089F-FC0A-4831-A9A3-1B944B60FD76}"/>
          </ac:spMkLst>
        </pc:spChg>
        <pc:spChg chg="del mod">
          <ac:chgData name="Juan Caballero" userId="62a79988-00cc-43b5-bc96-b6823df23423" providerId="ADAL" clId="{0D6EF4A9-D319-421F-BF60-2DD4B0A0589C}" dt="2019-05-31T10:55:52.918" v="2899" actId="478"/>
          <ac:spMkLst>
            <pc:docMk/>
            <pc:sldMk cId="2187812001" sldId="436"/>
            <ac:spMk id="7" creationId="{C2BE039C-D968-4D32-BCB0-2FEA5AA52424}"/>
          </ac:spMkLst>
        </pc:spChg>
        <pc:spChg chg="add del mod">
          <ac:chgData name="Juan Caballero" userId="62a79988-00cc-43b5-bc96-b6823df23423" providerId="ADAL" clId="{0D6EF4A9-D319-421F-BF60-2DD4B0A0589C}" dt="2019-05-31T13:37:19.525" v="5199" actId="478"/>
          <ac:spMkLst>
            <pc:docMk/>
            <pc:sldMk cId="2187812001" sldId="436"/>
            <ac:spMk id="8" creationId="{C52D7301-0673-4B9E-9A51-08775E447ADE}"/>
          </ac:spMkLst>
        </pc:spChg>
        <pc:spChg chg="add mod">
          <ac:chgData name="Juan Caballero" userId="62a79988-00cc-43b5-bc96-b6823df23423" providerId="ADAL" clId="{0D6EF4A9-D319-421F-BF60-2DD4B0A0589C}" dt="2019-06-03T14:43:54.037" v="6881" actId="20577"/>
          <ac:spMkLst>
            <pc:docMk/>
            <pc:sldMk cId="2187812001" sldId="436"/>
            <ac:spMk id="9" creationId="{77C29CFB-7CFA-4FDD-A007-0EF6F245F22B}"/>
          </ac:spMkLst>
        </pc:spChg>
        <pc:spChg chg="add del mod">
          <ac:chgData name="Juan Caballero" userId="62a79988-00cc-43b5-bc96-b6823df23423" providerId="ADAL" clId="{0D6EF4A9-D319-421F-BF60-2DD4B0A0589C}" dt="2019-06-03T14:44:02.986" v="6883" actId="478"/>
          <ac:spMkLst>
            <pc:docMk/>
            <pc:sldMk cId="2187812001" sldId="436"/>
            <ac:spMk id="11" creationId="{446F7C1D-2227-4598-8B13-BC2FA8394A02}"/>
          </ac:spMkLst>
        </pc:spChg>
        <pc:picChg chg="add mod">
          <ac:chgData name="Juan Caballero" userId="62a79988-00cc-43b5-bc96-b6823df23423" providerId="ADAL" clId="{0D6EF4A9-D319-421F-BF60-2DD4B0A0589C}" dt="2019-06-03T14:44:09.598" v="6884" actId="1076"/>
          <ac:picMkLst>
            <pc:docMk/>
            <pc:sldMk cId="2187812001" sldId="436"/>
            <ac:picMk id="3" creationId="{A042E793-EA9E-4ACD-AB87-EB40BAF1D9F1}"/>
          </ac:picMkLst>
        </pc:picChg>
        <pc:picChg chg="add mod">
          <ac:chgData name="Juan Caballero" userId="62a79988-00cc-43b5-bc96-b6823df23423" providerId="ADAL" clId="{0D6EF4A9-D319-421F-BF60-2DD4B0A0589C}" dt="2019-06-03T14:44:09.598" v="6884" actId="1076"/>
          <ac:picMkLst>
            <pc:docMk/>
            <pc:sldMk cId="2187812001" sldId="436"/>
            <ac:picMk id="10" creationId="{B8DCA20E-8A34-4E72-B2E6-CBA7F7950293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14:46:57.597" v="6921" actId="166"/>
        <pc:sldMkLst>
          <pc:docMk/>
          <pc:sldMk cId="1900349708" sldId="437"/>
        </pc:sldMkLst>
        <pc:spChg chg="del">
          <ac:chgData name="Juan Caballero" userId="62a79988-00cc-43b5-bc96-b6823df23423" providerId="ADAL" clId="{0D6EF4A9-D319-421F-BF60-2DD4B0A0589C}" dt="2019-05-31T10:55:18.155" v="2887" actId="478"/>
          <ac:spMkLst>
            <pc:docMk/>
            <pc:sldMk cId="1900349708" sldId="437"/>
            <ac:spMk id="2" creationId="{B47DEEB2-491A-49D7-AE47-15AD136499D0}"/>
          </ac:spMkLst>
        </pc:spChg>
        <pc:spChg chg="del">
          <ac:chgData name="Juan Caballero" userId="62a79988-00cc-43b5-bc96-b6823df23423" providerId="ADAL" clId="{0D6EF4A9-D319-421F-BF60-2DD4B0A0589C}" dt="2019-05-31T10:55:18.155" v="2887" actId="478"/>
          <ac:spMkLst>
            <pc:docMk/>
            <pc:sldMk cId="1900349708" sldId="437"/>
            <ac:spMk id="3" creationId="{DFC9EB9D-7043-47CE-82A3-C74B6099F607}"/>
          </ac:spMkLst>
        </pc:spChg>
        <pc:spChg chg="del">
          <ac:chgData name="Juan Caballero" userId="62a79988-00cc-43b5-bc96-b6823df23423" providerId="ADAL" clId="{0D6EF4A9-D319-421F-BF60-2DD4B0A0589C}" dt="2019-05-31T10:55:18.155" v="2887" actId="478"/>
          <ac:spMkLst>
            <pc:docMk/>
            <pc:sldMk cId="1900349708" sldId="437"/>
            <ac:spMk id="4" creationId="{A5F9F2D7-A08F-4301-880E-520CDAF09F55}"/>
          </ac:spMkLst>
        </pc:spChg>
        <pc:spChg chg="add del mod">
          <ac:chgData name="Juan Caballero" userId="62a79988-00cc-43b5-bc96-b6823df23423" providerId="ADAL" clId="{0D6EF4A9-D319-421F-BF60-2DD4B0A0589C}" dt="2019-05-31T10:54:30.028" v="2859" actId="478"/>
          <ac:spMkLst>
            <pc:docMk/>
            <pc:sldMk cId="1900349708" sldId="437"/>
            <ac:spMk id="9" creationId="{5C1EED93-15EA-47B7-BCF2-572117E96F35}"/>
          </ac:spMkLst>
        </pc:spChg>
        <pc:spChg chg="add mod ord">
          <ac:chgData name="Juan Caballero" userId="62a79988-00cc-43b5-bc96-b6823df23423" providerId="ADAL" clId="{0D6EF4A9-D319-421F-BF60-2DD4B0A0589C}" dt="2019-06-03T14:46:57.597" v="6921" actId="166"/>
          <ac:spMkLst>
            <pc:docMk/>
            <pc:sldMk cId="1900349708" sldId="437"/>
            <ac:spMk id="10" creationId="{2FA38142-B842-4319-8055-D53E7662B51D}"/>
          </ac:spMkLst>
        </pc:spChg>
        <pc:spChg chg="mod ord">
          <ac:chgData name="Juan Caballero" userId="62a79988-00cc-43b5-bc96-b6823df23423" providerId="ADAL" clId="{0D6EF4A9-D319-421F-BF60-2DD4B0A0589C}" dt="2019-05-31T12:59:12.145" v="4073"/>
          <ac:spMkLst>
            <pc:docMk/>
            <pc:sldMk cId="1900349708" sldId="437"/>
            <ac:spMk id="12" creationId="{C1825D20-C72B-4120-9661-A539115FD235}"/>
          </ac:spMkLst>
        </pc:spChg>
        <pc:spChg chg="add del mod ord">
          <ac:chgData name="Juan Caballero" userId="62a79988-00cc-43b5-bc96-b6823df23423" providerId="ADAL" clId="{0D6EF4A9-D319-421F-BF60-2DD4B0A0589C}" dt="2019-06-03T14:46:44.387" v="6918" actId="20577"/>
          <ac:spMkLst>
            <pc:docMk/>
            <pc:sldMk cId="1900349708" sldId="437"/>
            <ac:spMk id="13" creationId="{99FBA661-CEE7-4956-846C-A3BB2D3736E6}"/>
          </ac:spMkLst>
        </pc:spChg>
        <pc:spChg chg="mod ord">
          <ac:chgData name="Juan Caballero" userId="62a79988-00cc-43b5-bc96-b6823df23423" providerId="ADAL" clId="{0D6EF4A9-D319-421F-BF60-2DD4B0A0589C}" dt="2019-06-03T14:46:54.017" v="6920" actId="20577"/>
          <ac:spMkLst>
            <pc:docMk/>
            <pc:sldMk cId="1900349708" sldId="437"/>
            <ac:spMk id="14" creationId="{D3524329-E2FD-4575-A5A2-C67300736721}"/>
          </ac:spMkLst>
        </pc:spChg>
      </pc:sldChg>
      <pc:sldChg chg="addSp delSp mo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717598360" sldId="439"/>
        </pc:sldMkLst>
        <pc:spChg chg="mod">
          <ac:chgData name="Juan Caballero" userId="62a79988-00cc-43b5-bc96-b6823df23423" providerId="ADAL" clId="{0D6EF4A9-D319-421F-BF60-2DD4B0A0589C}" dt="2019-06-03T14:56:02.184" v="7046" actId="313"/>
          <ac:spMkLst>
            <pc:docMk/>
            <pc:sldMk cId="717598360" sldId="439"/>
            <ac:spMk id="2" creationId="{74077CDA-6486-4A35-88F2-9BC22DC4D4AA}"/>
          </ac:spMkLst>
        </pc:spChg>
        <pc:spChg chg="add del mod">
          <ac:chgData name="Juan Caballero" userId="62a79988-00cc-43b5-bc96-b6823df23423" providerId="ADAL" clId="{0D6EF4A9-D319-421F-BF60-2DD4B0A0589C}" dt="2019-06-03T14:55:30.815" v="6988" actId="478"/>
          <ac:spMkLst>
            <pc:docMk/>
            <pc:sldMk cId="717598360" sldId="439"/>
            <ac:spMk id="3" creationId="{E4E263F1-FD95-4CC8-8788-105A08A34974}"/>
          </ac:spMkLst>
        </pc:spChg>
        <pc:spChg chg="add del">
          <ac:chgData name="Juan Caballero" userId="62a79988-00cc-43b5-bc96-b6823df23423" providerId="ADAL" clId="{0D6EF4A9-D319-421F-BF60-2DD4B0A0589C}" dt="2019-06-03T15:07:16.509" v="7115"/>
          <ac:spMkLst>
            <pc:docMk/>
            <pc:sldMk cId="717598360" sldId="439"/>
            <ac:spMk id="5" creationId="{E4577DDA-44D8-4CA9-8C9A-28A56772FCED}"/>
          </ac:spMkLst>
        </pc:spChg>
        <pc:spChg chg="add mod">
          <ac:chgData name="Juan Caballero" userId="62a79988-00cc-43b5-bc96-b6823df23423" providerId="ADAL" clId="{0D6EF4A9-D319-421F-BF60-2DD4B0A0589C}" dt="2019-06-03T15:07:45.822" v="7149" actId="20577"/>
          <ac:spMkLst>
            <pc:docMk/>
            <pc:sldMk cId="717598360" sldId="439"/>
            <ac:spMk id="7" creationId="{2B80773F-5E68-409B-B4A7-2DA32C1A6178}"/>
          </ac:spMkLst>
        </pc:spChg>
        <pc:picChg chg="add del">
          <ac:chgData name="Juan Caballero" userId="62a79988-00cc-43b5-bc96-b6823df23423" providerId="ADAL" clId="{0D6EF4A9-D319-421F-BF60-2DD4B0A0589C}" dt="2019-06-03T15:07:16.509" v="7115"/>
          <ac:picMkLst>
            <pc:docMk/>
            <pc:sldMk cId="717598360" sldId="439"/>
            <ac:picMk id="6" creationId="{9F063E96-FE0E-4933-91EE-74C5734B54B5}"/>
          </ac:picMkLst>
        </pc:picChg>
        <pc:picChg chg="add mod">
          <ac:chgData name="Juan Caballero" userId="62a79988-00cc-43b5-bc96-b6823df23423" providerId="ADAL" clId="{0D6EF4A9-D319-421F-BF60-2DD4B0A0589C}" dt="2019-06-03T15:09:05.434" v="7154" actId="14100"/>
          <ac:picMkLst>
            <pc:docMk/>
            <pc:sldMk cId="717598360" sldId="439"/>
            <ac:picMk id="2050" creationId="{41681D46-BF68-44C2-BB8B-C788B08556F2}"/>
          </ac:picMkLst>
        </pc:picChg>
        <pc:picChg chg="add del mod">
          <ac:chgData name="Juan Caballero" userId="62a79988-00cc-43b5-bc96-b6823df23423" providerId="ADAL" clId="{0D6EF4A9-D319-421F-BF60-2DD4B0A0589C}" dt="2019-06-03T14:55:28.705" v="6987" actId="478"/>
          <ac:picMkLst>
            <pc:docMk/>
            <pc:sldMk cId="717598360" sldId="439"/>
            <ac:picMk id="4098" creationId="{55DBA522-12F6-41C4-9AC7-B74E3B83177F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5:06:19.713" v="7110" actId="1076"/>
        <pc:sldMkLst>
          <pc:docMk/>
          <pc:sldMk cId="3269897907" sldId="440"/>
        </pc:sldMkLst>
        <pc:spChg chg="mod">
          <ac:chgData name="Juan Caballero" userId="62a79988-00cc-43b5-bc96-b6823df23423" providerId="ADAL" clId="{0D6EF4A9-D319-421F-BF60-2DD4B0A0589C}" dt="2019-06-03T14:56:48.801" v="7052"/>
          <ac:spMkLst>
            <pc:docMk/>
            <pc:sldMk cId="3269897907" sldId="440"/>
            <ac:spMk id="2" creationId="{74077CDA-6486-4A35-88F2-9BC22DC4D4AA}"/>
          </ac:spMkLst>
        </pc:spChg>
        <pc:spChg chg="add mod">
          <ac:chgData name="Juan Caballero" userId="62a79988-00cc-43b5-bc96-b6823df23423" providerId="ADAL" clId="{0D6EF4A9-D319-421F-BF60-2DD4B0A0589C}" dt="2019-06-03T06:56:41.663" v="5735" actId="1036"/>
          <ac:spMkLst>
            <pc:docMk/>
            <pc:sldMk cId="3269897907" sldId="440"/>
            <ac:spMk id="4" creationId="{E0654DA8-FABE-4CC0-88B4-DF66389CC2CE}"/>
          </ac:spMkLst>
        </pc:spChg>
        <pc:picChg chg="add mod">
          <ac:chgData name="Juan Caballero" userId="62a79988-00cc-43b5-bc96-b6823df23423" providerId="ADAL" clId="{0D6EF4A9-D319-421F-BF60-2DD4B0A0589C}" dt="2019-06-03T15:06:19.713" v="7110" actId="1076"/>
          <ac:picMkLst>
            <pc:docMk/>
            <pc:sldMk cId="3269897907" sldId="440"/>
            <ac:picMk id="3" creationId="{C503FD9E-90C5-463D-A52C-AE73F7DF8521}"/>
          </ac:picMkLst>
        </pc:picChg>
        <pc:picChg chg="add mod">
          <ac:chgData name="Juan Caballero" userId="62a79988-00cc-43b5-bc96-b6823df23423" providerId="ADAL" clId="{0D6EF4A9-D319-421F-BF60-2DD4B0A0589C}" dt="2019-06-03T06:56:52.394" v="5741" actId="1035"/>
          <ac:picMkLst>
            <pc:docMk/>
            <pc:sldMk cId="3269897907" sldId="440"/>
            <ac:picMk id="1026" creationId="{BF5D2868-F6FA-4063-A9CD-DD09ECEC77FB}"/>
          </ac:picMkLst>
        </pc:picChg>
      </pc:sldChg>
      <pc:sldChg chg="addSp delSp modSp add modAnim">
        <pc:chgData name="Juan Caballero" userId="62a79988-00cc-43b5-bc96-b6823df23423" providerId="ADAL" clId="{0D6EF4A9-D319-421F-BF60-2DD4B0A0589C}" dt="2019-06-03T14:59:33.406" v="7064" actId="1076"/>
        <pc:sldMkLst>
          <pc:docMk/>
          <pc:sldMk cId="3456383530" sldId="444"/>
        </pc:sldMkLst>
        <pc:spChg chg="del">
          <ac:chgData name="Juan Caballero" userId="62a79988-00cc-43b5-bc96-b6823df23423" providerId="ADAL" clId="{0D6EF4A9-D319-421F-BF60-2DD4B0A0589C}" dt="2019-05-31T11:38:52.176" v="3499" actId="478"/>
          <ac:spMkLst>
            <pc:docMk/>
            <pc:sldMk cId="3456383530" sldId="444"/>
            <ac:spMk id="2" creationId="{FAA34C29-C073-4979-B0B2-FDB8AC3FADBA}"/>
          </ac:spMkLst>
        </pc:spChg>
        <pc:spChg chg="del">
          <ac:chgData name="Juan Caballero" userId="62a79988-00cc-43b5-bc96-b6823df23423" providerId="ADAL" clId="{0D6EF4A9-D319-421F-BF60-2DD4B0A0589C}" dt="2019-05-31T11:38:52.176" v="3499" actId="478"/>
          <ac:spMkLst>
            <pc:docMk/>
            <pc:sldMk cId="3456383530" sldId="444"/>
            <ac:spMk id="3" creationId="{C47810B5-D0AF-4EB5-ABDA-FDB8B3D94884}"/>
          </ac:spMkLst>
        </pc:spChg>
        <pc:spChg chg="del">
          <ac:chgData name="Juan Caballero" userId="62a79988-00cc-43b5-bc96-b6823df23423" providerId="ADAL" clId="{0D6EF4A9-D319-421F-BF60-2DD4B0A0589C}" dt="2019-05-31T11:38:52.176" v="3499" actId="478"/>
          <ac:spMkLst>
            <pc:docMk/>
            <pc:sldMk cId="3456383530" sldId="444"/>
            <ac:spMk id="4" creationId="{3A12ABC5-5279-4D4F-B7F2-9D6BDF664A97}"/>
          </ac:spMkLst>
        </pc:spChg>
        <pc:spChg chg="add mod">
          <ac:chgData name="Juan Caballero" userId="62a79988-00cc-43b5-bc96-b6823df23423" providerId="ADAL" clId="{0D6EF4A9-D319-421F-BF60-2DD4B0A0589C}" dt="2019-06-03T14:59:33.406" v="7064" actId="1076"/>
          <ac:spMkLst>
            <pc:docMk/>
            <pc:sldMk cId="3456383530" sldId="444"/>
            <ac:spMk id="8" creationId="{157FE80B-3CBF-4506-A048-45FF883EAF3C}"/>
          </ac:spMkLst>
        </pc:spChg>
        <pc:spChg chg="add">
          <ac:chgData name="Juan Caballero" userId="62a79988-00cc-43b5-bc96-b6823df23423" providerId="ADAL" clId="{0D6EF4A9-D319-421F-BF60-2DD4B0A0589C}" dt="2019-05-31T11:38:52.468" v="3500"/>
          <ac:spMkLst>
            <pc:docMk/>
            <pc:sldMk cId="3456383530" sldId="444"/>
            <ac:spMk id="9" creationId="{027B1D5F-87A5-4947-956D-A86159E67E32}"/>
          </ac:spMkLst>
        </pc:spChg>
        <pc:spChg chg="add">
          <ac:chgData name="Juan Caballero" userId="62a79988-00cc-43b5-bc96-b6823df23423" providerId="ADAL" clId="{0D6EF4A9-D319-421F-BF60-2DD4B0A0589C}" dt="2019-05-31T11:38:52.468" v="3500"/>
          <ac:spMkLst>
            <pc:docMk/>
            <pc:sldMk cId="3456383530" sldId="444"/>
            <ac:spMk id="10" creationId="{3578C45A-9A16-4DE2-A656-FB2367C8282C}"/>
          </ac:spMkLst>
        </pc:spChg>
        <pc:spChg chg="add">
          <ac:chgData name="Juan Caballero" userId="62a79988-00cc-43b5-bc96-b6823df23423" providerId="ADAL" clId="{0D6EF4A9-D319-421F-BF60-2DD4B0A0589C}" dt="2019-05-31T11:38:52.468" v="3500"/>
          <ac:spMkLst>
            <pc:docMk/>
            <pc:sldMk cId="3456383530" sldId="444"/>
            <ac:spMk id="11" creationId="{6FAC9501-966D-4031-B6D1-C8A9EF3B1E46}"/>
          </ac:spMkLst>
        </pc:spChg>
        <pc:spChg chg="mod">
          <ac:chgData name="Juan Caballero" userId="62a79988-00cc-43b5-bc96-b6823df23423" providerId="ADAL" clId="{0D6EF4A9-D319-421F-BF60-2DD4B0A0589C}" dt="2019-06-03T14:59:27.456" v="7063" actId="20577"/>
          <ac:spMkLst>
            <pc:docMk/>
            <pc:sldMk cId="3456383530" sldId="444"/>
            <ac:spMk id="18" creationId="{BE4A9B80-8822-4B8A-B640-C496D94EEBFA}"/>
          </ac:spMkLst>
        </pc:spChg>
      </pc:sldChg>
      <pc:sldChg chg="addSp delSp modSp add modAnim">
        <pc:chgData name="Juan Caballero" userId="62a79988-00cc-43b5-bc96-b6823df23423" providerId="ADAL" clId="{0D6EF4A9-D319-421F-BF60-2DD4B0A0589C}" dt="2019-06-03T08:43:24.705" v="6452" actId="20577"/>
        <pc:sldMkLst>
          <pc:docMk/>
          <pc:sldMk cId="2459544541" sldId="445"/>
        </pc:sldMkLst>
        <pc:spChg chg="del">
          <ac:chgData name="Juan Caballero" userId="62a79988-00cc-43b5-bc96-b6823df23423" providerId="ADAL" clId="{0D6EF4A9-D319-421F-BF60-2DD4B0A0589C}" dt="2019-05-31T11:39:07.262" v="3502" actId="478"/>
          <ac:spMkLst>
            <pc:docMk/>
            <pc:sldMk cId="2459544541" sldId="445"/>
            <ac:spMk id="2" creationId="{FAA34C29-C073-4979-B0B2-FDB8AC3FADBA}"/>
          </ac:spMkLst>
        </pc:spChg>
        <pc:spChg chg="del">
          <ac:chgData name="Juan Caballero" userId="62a79988-00cc-43b5-bc96-b6823df23423" providerId="ADAL" clId="{0D6EF4A9-D319-421F-BF60-2DD4B0A0589C}" dt="2019-05-31T11:39:07.262" v="3502" actId="478"/>
          <ac:spMkLst>
            <pc:docMk/>
            <pc:sldMk cId="2459544541" sldId="445"/>
            <ac:spMk id="3" creationId="{C47810B5-D0AF-4EB5-ABDA-FDB8B3D94884}"/>
          </ac:spMkLst>
        </pc:spChg>
        <pc:spChg chg="del">
          <ac:chgData name="Juan Caballero" userId="62a79988-00cc-43b5-bc96-b6823df23423" providerId="ADAL" clId="{0D6EF4A9-D319-421F-BF60-2DD4B0A0589C}" dt="2019-05-31T11:39:07.262" v="3502" actId="478"/>
          <ac:spMkLst>
            <pc:docMk/>
            <pc:sldMk cId="2459544541" sldId="445"/>
            <ac:spMk id="4" creationId="{3A12ABC5-5279-4D4F-B7F2-9D6BDF664A97}"/>
          </ac:spMkLst>
        </pc:spChg>
        <pc:spChg chg="mod ord">
          <ac:chgData name="Juan Caballero" userId="62a79988-00cc-43b5-bc96-b6823df23423" providerId="ADAL" clId="{0D6EF4A9-D319-421F-BF60-2DD4B0A0589C}" dt="2019-06-03T08:43:24.705" v="6452" actId="20577"/>
          <ac:spMkLst>
            <pc:docMk/>
            <pc:sldMk cId="2459544541" sldId="445"/>
            <ac:spMk id="8" creationId="{157FE80B-3CBF-4506-A048-45FF883EAF3C}"/>
          </ac:spMkLst>
        </pc:spChg>
        <pc:spChg chg="add">
          <ac:chgData name="Juan Caballero" userId="62a79988-00cc-43b5-bc96-b6823df23423" providerId="ADAL" clId="{0D6EF4A9-D319-421F-BF60-2DD4B0A0589C}" dt="2019-05-31T11:39:07.516" v="3503"/>
          <ac:spMkLst>
            <pc:docMk/>
            <pc:sldMk cId="2459544541" sldId="445"/>
            <ac:spMk id="9" creationId="{65B10906-516D-4D83-AD25-4DF1FA27B35F}"/>
          </ac:spMkLst>
        </pc:spChg>
        <pc:spChg chg="add">
          <ac:chgData name="Juan Caballero" userId="62a79988-00cc-43b5-bc96-b6823df23423" providerId="ADAL" clId="{0D6EF4A9-D319-421F-BF60-2DD4B0A0589C}" dt="2019-05-31T11:39:07.516" v="3503"/>
          <ac:spMkLst>
            <pc:docMk/>
            <pc:sldMk cId="2459544541" sldId="445"/>
            <ac:spMk id="10" creationId="{FB2574D1-C6C6-440F-BB43-5BFE44F9ABD8}"/>
          </ac:spMkLst>
        </pc:spChg>
        <pc:spChg chg="add">
          <ac:chgData name="Juan Caballero" userId="62a79988-00cc-43b5-bc96-b6823df23423" providerId="ADAL" clId="{0D6EF4A9-D319-421F-BF60-2DD4B0A0589C}" dt="2019-05-31T11:39:07.516" v="3503"/>
          <ac:spMkLst>
            <pc:docMk/>
            <pc:sldMk cId="2459544541" sldId="445"/>
            <ac:spMk id="11" creationId="{7F3CC94A-BA0C-410B-B0A0-63525FA92B07}"/>
          </ac:spMkLst>
        </pc:spChg>
        <pc:spChg chg="del">
          <ac:chgData name="Juan Caballero" userId="62a79988-00cc-43b5-bc96-b6823df23423" providerId="ADAL" clId="{0D6EF4A9-D319-421F-BF60-2DD4B0A0589C}" dt="2019-05-31T11:37:55.065" v="3461" actId="478"/>
          <ac:spMkLst>
            <pc:docMk/>
            <pc:sldMk cId="2459544541" sldId="445"/>
            <ac:spMk id="18" creationId="{BE4A9B80-8822-4B8A-B640-C496D94EEBFA}"/>
          </ac:spMkLst>
        </pc:spChg>
      </pc:sldChg>
      <pc:sldChg chg="modSp add">
        <pc:chgData name="Juan Caballero" userId="62a79988-00cc-43b5-bc96-b6823df23423" providerId="ADAL" clId="{0D6EF4A9-D319-421F-BF60-2DD4B0A0589C}" dt="2019-06-03T08:43:27.231" v="6453" actId="20577"/>
        <pc:sldMkLst>
          <pc:docMk/>
          <pc:sldMk cId="69810868" sldId="446"/>
        </pc:sldMkLst>
        <pc:spChg chg="mod">
          <ac:chgData name="Juan Caballero" userId="62a79988-00cc-43b5-bc96-b6823df23423" providerId="ADAL" clId="{0D6EF4A9-D319-421F-BF60-2DD4B0A0589C}" dt="2019-06-03T08:43:27.231" v="6453" actId="20577"/>
          <ac:spMkLst>
            <pc:docMk/>
            <pc:sldMk cId="69810868" sldId="446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0.065" v="6454" actId="20577"/>
        <pc:sldMkLst>
          <pc:docMk/>
          <pc:sldMk cId="1636264419" sldId="447"/>
        </pc:sldMkLst>
        <pc:spChg chg="mod">
          <ac:chgData name="Juan Caballero" userId="62a79988-00cc-43b5-bc96-b6823df23423" providerId="ADAL" clId="{0D6EF4A9-D319-421F-BF60-2DD4B0A0589C}" dt="2019-06-03T08:43:30.065" v="6454" actId="20577"/>
          <ac:spMkLst>
            <pc:docMk/>
            <pc:sldMk cId="1636264419" sldId="447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2.394" v="6455" actId="20577"/>
        <pc:sldMkLst>
          <pc:docMk/>
          <pc:sldMk cId="1624407779" sldId="448"/>
        </pc:sldMkLst>
        <pc:spChg chg="mod">
          <ac:chgData name="Juan Caballero" userId="62a79988-00cc-43b5-bc96-b6823df23423" providerId="ADAL" clId="{0D6EF4A9-D319-421F-BF60-2DD4B0A0589C}" dt="2019-06-03T08:43:32.394" v="6455" actId="20577"/>
          <ac:spMkLst>
            <pc:docMk/>
            <pc:sldMk cId="1624407779" sldId="448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4.386" v="6456" actId="20577"/>
        <pc:sldMkLst>
          <pc:docMk/>
          <pc:sldMk cId="2727304487" sldId="449"/>
        </pc:sldMkLst>
        <pc:spChg chg="mod">
          <ac:chgData name="Juan Caballero" userId="62a79988-00cc-43b5-bc96-b6823df23423" providerId="ADAL" clId="{0D6EF4A9-D319-421F-BF60-2DD4B0A0589C}" dt="2019-06-03T08:43:34.386" v="6456" actId="20577"/>
          <ac:spMkLst>
            <pc:docMk/>
            <pc:sldMk cId="2727304487" sldId="449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7.062" v="6457" actId="20577"/>
        <pc:sldMkLst>
          <pc:docMk/>
          <pc:sldMk cId="2550572243" sldId="450"/>
        </pc:sldMkLst>
        <pc:spChg chg="mod">
          <ac:chgData name="Juan Caballero" userId="62a79988-00cc-43b5-bc96-b6823df23423" providerId="ADAL" clId="{0D6EF4A9-D319-421F-BF60-2DD4B0A0589C}" dt="2019-06-03T08:43:37.062" v="6457" actId="20577"/>
          <ac:spMkLst>
            <pc:docMk/>
            <pc:sldMk cId="2550572243" sldId="450"/>
            <ac:spMk id="8" creationId="{157FE80B-3CBF-4506-A048-45FF883EAF3C}"/>
          </ac:spMkLst>
        </pc:spChg>
      </pc:sldChg>
      <pc:sldChg chg="modSp add">
        <pc:chgData name="Juan Caballero" userId="62a79988-00cc-43b5-bc96-b6823df23423" providerId="ADAL" clId="{0D6EF4A9-D319-421F-BF60-2DD4B0A0589C}" dt="2019-06-03T08:43:39.800" v="6458" actId="20577"/>
        <pc:sldMkLst>
          <pc:docMk/>
          <pc:sldMk cId="2634042565" sldId="451"/>
        </pc:sldMkLst>
        <pc:spChg chg="mod">
          <ac:chgData name="Juan Caballero" userId="62a79988-00cc-43b5-bc96-b6823df23423" providerId="ADAL" clId="{0D6EF4A9-D319-421F-BF60-2DD4B0A0589C}" dt="2019-06-03T08:43:39.800" v="6458" actId="20577"/>
          <ac:spMkLst>
            <pc:docMk/>
            <pc:sldMk cId="2634042565" sldId="451"/>
            <ac:spMk id="8" creationId="{157FE80B-3CBF-4506-A048-45FF883EAF3C}"/>
          </ac:spMkLst>
        </pc:spChg>
      </pc:sldChg>
      <pc:sldChg chg="addSp delSp modSp add delAnim modAnim">
        <pc:chgData name="Juan Caballero" userId="62a79988-00cc-43b5-bc96-b6823df23423" providerId="ADAL" clId="{0D6EF4A9-D319-421F-BF60-2DD4B0A0589C}" dt="2019-05-31T13:24:54.525" v="4764"/>
        <pc:sldMkLst>
          <pc:docMk/>
          <pc:sldMk cId="1316617853" sldId="452"/>
        </pc:sldMkLst>
        <pc:spChg chg="add del mod">
          <ac:chgData name="Juan Caballero" userId="62a79988-00cc-43b5-bc96-b6823df23423" providerId="ADAL" clId="{0D6EF4A9-D319-421F-BF60-2DD4B0A0589C}" dt="2019-05-31T13:16:54.488" v="4368" actId="478"/>
          <ac:spMkLst>
            <pc:docMk/>
            <pc:sldMk cId="1316617853" sldId="452"/>
            <ac:spMk id="2" creationId="{C0C1E71C-2980-48FA-BAE0-C63D7BD24989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7" creationId="{721CEE14-208F-4C1D-B356-5C3B6413BC45}"/>
          </ac:spMkLst>
        </pc:spChg>
        <pc:spChg chg="del">
          <ac:chgData name="Juan Caballero" userId="62a79988-00cc-43b5-bc96-b6823df23423" providerId="ADAL" clId="{0D6EF4A9-D319-421F-BF60-2DD4B0A0589C}" dt="2019-05-31T12:52:58.693" v="3907" actId="478"/>
          <ac:spMkLst>
            <pc:docMk/>
            <pc:sldMk cId="1316617853" sldId="452"/>
            <ac:spMk id="8" creationId="{53E35618-A899-46E0-AB5A-1BCA25E067C6}"/>
          </ac:spMkLst>
        </pc:spChg>
        <pc:spChg chg="mod">
          <ac:chgData name="Juan Caballero" userId="62a79988-00cc-43b5-bc96-b6823df23423" providerId="ADAL" clId="{0D6EF4A9-D319-421F-BF60-2DD4B0A0589C}" dt="2019-05-31T13:02:51.188" v="4091"/>
          <ac:spMkLst>
            <pc:docMk/>
            <pc:sldMk cId="1316617853" sldId="452"/>
            <ac:spMk id="9" creationId="{B23BEE09-E415-4700-A178-997A09A51A01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10" creationId="{6EE1818F-DAFA-465B-9FA9-0F53FEAC3323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11" creationId="{DB9E8056-CEA1-4D51-A772-F8742C125BAF}"/>
          </ac:spMkLst>
        </pc:spChg>
        <pc:spChg chg="add mod">
          <ac:chgData name="Juan Caballero" userId="62a79988-00cc-43b5-bc96-b6823df23423" providerId="ADAL" clId="{0D6EF4A9-D319-421F-BF60-2DD4B0A0589C}" dt="2019-05-31T13:23:26.154" v="4480" actId="1036"/>
          <ac:spMkLst>
            <pc:docMk/>
            <pc:sldMk cId="1316617853" sldId="452"/>
            <ac:spMk id="12" creationId="{89B464AA-6319-4B65-9C89-FE385E7E881A}"/>
          </ac:spMkLst>
        </pc:spChg>
        <pc:spChg chg="add mod">
          <ac:chgData name="Juan Caballero" userId="62a79988-00cc-43b5-bc96-b6823df23423" providerId="ADAL" clId="{0D6EF4A9-D319-421F-BF60-2DD4B0A0589C}" dt="2019-05-31T13:23:41.140" v="4513" actId="207"/>
          <ac:spMkLst>
            <pc:docMk/>
            <pc:sldMk cId="1316617853" sldId="452"/>
            <ac:spMk id="13" creationId="{6C7F4AF1-E3FC-4A3D-9AC2-EF39FF69853A}"/>
          </ac:spMkLst>
        </pc:spChg>
        <pc:spChg chg="add mod">
          <ac:chgData name="Juan Caballero" userId="62a79988-00cc-43b5-bc96-b6823df23423" providerId="ADAL" clId="{0D6EF4A9-D319-421F-BF60-2DD4B0A0589C}" dt="2019-05-31T13:24:15.132" v="4662" actId="20577"/>
          <ac:spMkLst>
            <pc:docMk/>
            <pc:sldMk cId="1316617853" sldId="452"/>
            <ac:spMk id="14" creationId="{37FE1204-095F-41A6-A465-4E47B033D830}"/>
          </ac:spMkLst>
        </pc:spChg>
        <pc:spChg chg="add mod">
          <ac:chgData name="Juan Caballero" userId="62a79988-00cc-43b5-bc96-b6823df23423" providerId="ADAL" clId="{0D6EF4A9-D319-421F-BF60-2DD4B0A0589C}" dt="2019-05-31T13:24:44.648" v="4759" actId="313"/>
          <ac:spMkLst>
            <pc:docMk/>
            <pc:sldMk cId="1316617853" sldId="452"/>
            <ac:spMk id="15" creationId="{FE0C73D9-4359-499C-B248-FC8DC16EDD4D}"/>
          </ac:spMkLst>
        </pc:spChg>
        <pc:spChg chg="add del mod">
          <ac:chgData name="Juan Caballero" userId="62a79988-00cc-43b5-bc96-b6823df23423" providerId="ADAL" clId="{0D6EF4A9-D319-421F-BF60-2DD4B0A0589C}" dt="2019-05-31T13:24:48.752" v="4760" actId="478"/>
          <ac:spMkLst>
            <pc:docMk/>
            <pc:sldMk cId="1316617853" sldId="452"/>
            <ac:spMk id="16" creationId="{A25DE045-A9BC-4EB5-B1FE-45D8DD2E179C}"/>
          </ac:spMkLst>
        </pc:spChg>
        <pc:picChg chg="add del mod">
          <ac:chgData name="Juan Caballero" userId="62a79988-00cc-43b5-bc96-b6823df23423" providerId="ADAL" clId="{0D6EF4A9-D319-421F-BF60-2DD4B0A0589C}" dt="2019-05-31T13:05:33.258" v="4104" actId="478"/>
          <ac:picMkLst>
            <pc:docMk/>
            <pc:sldMk cId="1316617853" sldId="452"/>
            <ac:picMk id="23554" creationId="{40AF6B76-14D4-4065-AF11-46B695778F6C}"/>
          </ac:picMkLst>
        </pc:picChg>
      </pc:sldChg>
      <pc:sldChg chg="addSp delSp modSp add delAnim modAnim modNotesTx">
        <pc:chgData name="Juan Caballero" userId="62a79988-00cc-43b5-bc96-b6823df23423" providerId="ADAL" clId="{0D6EF4A9-D319-421F-BF60-2DD4B0A0589C}" dt="2019-06-03T14:32:17.083" v="6820" actId="20578"/>
        <pc:sldMkLst>
          <pc:docMk/>
          <pc:sldMk cId="2230995607" sldId="453"/>
        </pc:sldMkLst>
        <pc:spChg chg="add del">
          <ac:chgData name="Juan Caballero" userId="62a79988-00cc-43b5-bc96-b6823df23423" providerId="ADAL" clId="{0D6EF4A9-D319-421F-BF60-2DD4B0A0589C}" dt="2019-05-31T13:37:25.876" v="5200" actId="478"/>
          <ac:spMkLst>
            <pc:docMk/>
            <pc:sldMk cId="2230995607" sldId="453"/>
            <ac:spMk id="6" creationId="{054A9626-8373-4693-91F7-3AB06390F125}"/>
          </ac:spMkLst>
        </pc:spChg>
        <pc:spChg chg="add del">
          <ac:chgData name="Juan Caballero" userId="62a79988-00cc-43b5-bc96-b6823df23423" providerId="ADAL" clId="{0D6EF4A9-D319-421F-BF60-2DD4B0A0589C}" dt="2019-06-03T14:26:44.828" v="6714"/>
          <ac:spMkLst>
            <pc:docMk/>
            <pc:sldMk cId="2230995607" sldId="453"/>
            <ac:spMk id="6" creationId="{0CD27A22-CF5E-4DB9-B245-A3B2BFE10A32}"/>
          </ac:spMkLst>
        </pc:spChg>
        <pc:spChg chg="add del mod">
          <ac:chgData name="Juan Caballero" userId="62a79988-00cc-43b5-bc96-b6823df23423" providerId="ADAL" clId="{0D6EF4A9-D319-421F-BF60-2DD4B0A0589C}" dt="2019-06-03T14:26:47.413" v="6715" actId="478"/>
          <ac:spMkLst>
            <pc:docMk/>
            <pc:sldMk cId="2230995607" sldId="453"/>
            <ac:spMk id="7" creationId="{74DD9A55-1014-4C50-A705-E0C05CF66D02}"/>
          </ac:spMkLst>
        </pc:spChg>
        <pc:spChg chg="add del mod">
          <ac:chgData name="Juan Caballero" userId="62a79988-00cc-43b5-bc96-b6823df23423" providerId="ADAL" clId="{0D6EF4A9-D319-421F-BF60-2DD4B0A0589C}" dt="2019-06-03T14:27:28.513" v="6729" actId="6549"/>
          <ac:spMkLst>
            <pc:docMk/>
            <pc:sldMk cId="2230995607" sldId="453"/>
            <ac:spMk id="8" creationId="{F6371103-45FD-471C-89BE-B67A43A7008E}"/>
          </ac:spMkLst>
        </pc:spChg>
        <pc:spChg chg="add del mod">
          <ac:chgData name="Juan Caballero" userId="62a79988-00cc-43b5-bc96-b6823df23423" providerId="ADAL" clId="{0D6EF4A9-D319-421F-BF60-2DD4B0A0589C}" dt="2019-06-03T14:30:43.677" v="6780" actId="478"/>
          <ac:spMkLst>
            <pc:docMk/>
            <pc:sldMk cId="2230995607" sldId="453"/>
            <ac:spMk id="9" creationId="{0B1D28D9-4136-4FF7-8832-1EA726A856C4}"/>
          </ac:spMkLst>
        </pc:spChg>
        <pc:spChg chg="mod">
          <ac:chgData name="Juan Caballero" userId="62a79988-00cc-43b5-bc96-b6823df23423" providerId="ADAL" clId="{0D6EF4A9-D319-421F-BF60-2DD4B0A0589C}" dt="2019-06-03T14:32:17.083" v="6820" actId="20578"/>
          <ac:spMkLst>
            <pc:docMk/>
            <pc:sldMk cId="2230995607" sldId="453"/>
            <ac:spMk id="10" creationId="{5E39BEB9-89FF-4D4A-BA74-8E3B7DCAC044}"/>
          </ac:spMkLst>
        </pc:spChg>
        <pc:spChg chg="add mod">
          <ac:chgData name="Juan Caballero" userId="62a79988-00cc-43b5-bc96-b6823df23423" providerId="ADAL" clId="{0D6EF4A9-D319-421F-BF60-2DD4B0A0589C}" dt="2019-06-03T14:29:36.562" v="6761" actId="14100"/>
          <ac:spMkLst>
            <pc:docMk/>
            <pc:sldMk cId="2230995607" sldId="453"/>
            <ac:spMk id="11" creationId="{E7F38464-242F-49AE-AECE-517E75FB9EE9}"/>
          </ac:spMkLst>
        </pc:spChg>
        <pc:spChg chg="add mod">
          <ac:chgData name="Juan Caballero" userId="62a79988-00cc-43b5-bc96-b6823df23423" providerId="ADAL" clId="{0D6EF4A9-D319-421F-BF60-2DD4B0A0589C}" dt="2019-06-03T14:29:55.201" v="6766" actId="1076"/>
          <ac:spMkLst>
            <pc:docMk/>
            <pc:sldMk cId="2230995607" sldId="453"/>
            <ac:spMk id="12" creationId="{CA181833-72D8-49D3-B5F4-61883BD38B46}"/>
          </ac:spMkLst>
        </pc:spChg>
        <pc:spChg chg="add mod">
          <ac:chgData name="Juan Caballero" userId="62a79988-00cc-43b5-bc96-b6823df23423" providerId="ADAL" clId="{0D6EF4A9-D319-421F-BF60-2DD4B0A0589C}" dt="2019-06-03T14:30:35.818" v="6777" actId="20577"/>
          <ac:spMkLst>
            <pc:docMk/>
            <pc:sldMk cId="2230995607" sldId="453"/>
            <ac:spMk id="13" creationId="{86372C6F-7F57-4B3C-9874-5B6A88006026}"/>
          </ac:spMkLst>
        </pc:spChg>
        <pc:spChg chg="add mod">
          <ac:chgData name="Juan Caballero" userId="62a79988-00cc-43b5-bc96-b6823df23423" providerId="ADAL" clId="{0D6EF4A9-D319-421F-BF60-2DD4B0A0589C}" dt="2019-06-03T14:31:10.855" v="6795" actId="20577"/>
          <ac:spMkLst>
            <pc:docMk/>
            <pc:sldMk cId="2230995607" sldId="453"/>
            <ac:spMk id="14" creationId="{D3A3593E-3A0F-4481-B924-BAA3F2AC8318}"/>
          </ac:spMkLst>
        </pc:spChg>
        <pc:picChg chg="del">
          <ac:chgData name="Juan Caballero" userId="62a79988-00cc-43b5-bc96-b6823df23423" providerId="ADAL" clId="{0D6EF4A9-D319-421F-BF60-2DD4B0A0589C}" dt="2019-05-31T11:49:53.266" v="3665" actId="478"/>
          <ac:picMkLst>
            <pc:docMk/>
            <pc:sldMk cId="2230995607" sldId="453"/>
            <ac:picMk id="17410" creationId="{5F0847F0-BAFF-4B0E-9CD6-2B3A931476C6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14:45:07.373" v="6898"/>
        <pc:sldMkLst>
          <pc:docMk/>
          <pc:sldMk cId="2991579054" sldId="454"/>
        </pc:sldMkLst>
        <pc:spChg chg="add del">
          <ac:chgData name="Juan Caballero" userId="62a79988-00cc-43b5-bc96-b6823df23423" providerId="ADAL" clId="{0D6EF4A9-D319-421F-BF60-2DD4B0A0589C}" dt="2019-06-03T14:44:27.804" v="6886"/>
          <ac:spMkLst>
            <pc:docMk/>
            <pc:sldMk cId="2991579054" sldId="454"/>
            <ac:spMk id="6" creationId="{B6A429BD-0A82-4DA7-B4EA-E3030C801F34}"/>
          </ac:spMkLst>
        </pc:spChg>
        <pc:spChg chg="add del">
          <ac:chgData name="Juan Caballero" userId="62a79988-00cc-43b5-bc96-b6823df23423" providerId="ADAL" clId="{0D6EF4A9-D319-421F-BF60-2DD4B0A0589C}" dt="2019-05-31T13:37:16.189" v="5198" actId="478"/>
          <ac:spMkLst>
            <pc:docMk/>
            <pc:sldMk cId="2991579054" sldId="454"/>
            <ac:spMk id="7" creationId="{175C3EA9-C34A-45EE-9270-2D3DA7CB0785}"/>
          </ac:spMkLst>
        </pc:spChg>
        <pc:spChg chg="add mod">
          <ac:chgData name="Juan Caballero" userId="62a79988-00cc-43b5-bc96-b6823df23423" providerId="ADAL" clId="{0D6EF4A9-D319-421F-BF60-2DD4B0A0589C}" dt="2019-06-03T14:44:48.177" v="6893" actId="20577"/>
          <ac:spMkLst>
            <pc:docMk/>
            <pc:sldMk cId="2991579054" sldId="454"/>
            <ac:spMk id="8" creationId="{41C00D4D-D5D2-4062-A825-CFF881BB35ED}"/>
          </ac:spMkLst>
        </pc:spChg>
        <pc:spChg chg="del">
          <ac:chgData name="Juan Caballero" userId="62a79988-00cc-43b5-bc96-b6823df23423" providerId="ADAL" clId="{0D6EF4A9-D319-421F-BF60-2DD4B0A0589C}" dt="2019-05-31T12:53:16.196" v="3910" actId="478"/>
          <ac:spMkLst>
            <pc:docMk/>
            <pc:sldMk cId="2991579054" sldId="454"/>
            <ac:spMk id="8" creationId="{C52D7301-0673-4B9E-9A51-08775E447ADE}"/>
          </ac:spMkLst>
        </pc:spChg>
        <pc:spChg chg="mod">
          <ac:chgData name="Juan Caballero" userId="62a79988-00cc-43b5-bc96-b6823df23423" providerId="ADAL" clId="{0D6EF4A9-D319-421F-BF60-2DD4B0A0589C}" dt="2019-06-03T14:43:58.226" v="6882" actId="20577"/>
          <ac:spMkLst>
            <pc:docMk/>
            <pc:sldMk cId="2991579054" sldId="454"/>
            <ac:spMk id="9" creationId="{77C29CFB-7CFA-4FDD-A007-0EF6F245F22B}"/>
          </ac:spMkLst>
        </pc:spChg>
        <pc:spChg chg="add del mod">
          <ac:chgData name="Juan Caballero" userId="62a79988-00cc-43b5-bc96-b6823df23423" providerId="ADAL" clId="{0D6EF4A9-D319-421F-BF60-2DD4B0A0589C}" dt="2019-06-03T14:44:28.695" v="6887" actId="478"/>
          <ac:spMkLst>
            <pc:docMk/>
            <pc:sldMk cId="2991579054" sldId="454"/>
            <ac:spMk id="11" creationId="{E6436837-EFE9-45DC-84B7-EBBFBF2B33BE}"/>
          </ac:spMkLst>
        </pc:spChg>
        <pc:spChg chg="add mod">
          <ac:chgData name="Juan Caballero" userId="62a79988-00cc-43b5-bc96-b6823df23423" providerId="ADAL" clId="{0D6EF4A9-D319-421F-BF60-2DD4B0A0589C}" dt="2019-06-03T14:44:53.174" v="6895" actId="1076"/>
          <ac:spMkLst>
            <pc:docMk/>
            <pc:sldMk cId="2991579054" sldId="454"/>
            <ac:spMk id="12" creationId="{ACC8F475-570E-49EF-BF3F-6778A971A692}"/>
          </ac:spMkLst>
        </pc:spChg>
        <pc:picChg chg="del">
          <ac:chgData name="Juan Caballero" userId="62a79988-00cc-43b5-bc96-b6823df23423" providerId="ADAL" clId="{0D6EF4A9-D319-421F-BF60-2DD4B0A0589C}" dt="2019-05-31T11:49:58.600" v="3667" actId="478"/>
          <ac:picMkLst>
            <pc:docMk/>
            <pc:sldMk cId="2991579054" sldId="454"/>
            <ac:picMk id="3" creationId="{A042E793-EA9E-4ACD-AB87-EB40BAF1D9F1}"/>
          </ac:picMkLst>
        </pc:picChg>
        <pc:picChg chg="add del">
          <ac:chgData name="Juan Caballero" userId="62a79988-00cc-43b5-bc96-b6823df23423" providerId="ADAL" clId="{0D6EF4A9-D319-421F-BF60-2DD4B0A0589C}" dt="2019-06-03T14:44:27.804" v="6886"/>
          <ac:picMkLst>
            <pc:docMk/>
            <pc:sldMk cId="2991579054" sldId="454"/>
            <ac:picMk id="7" creationId="{4B031E58-1A8E-43C5-A252-19AAB2F9B59A}"/>
          </ac:picMkLst>
        </pc:picChg>
        <pc:picChg chg="del">
          <ac:chgData name="Juan Caballero" userId="62a79988-00cc-43b5-bc96-b6823df23423" providerId="ADAL" clId="{0D6EF4A9-D319-421F-BF60-2DD4B0A0589C}" dt="2019-05-31T11:49:58.600" v="3667" actId="478"/>
          <ac:picMkLst>
            <pc:docMk/>
            <pc:sldMk cId="2991579054" sldId="454"/>
            <ac:picMk id="10" creationId="{B8DCA20E-8A34-4E72-B2E6-CBA7F7950293}"/>
          </ac:picMkLst>
        </pc:picChg>
        <pc:picChg chg="add mod">
          <ac:chgData name="Juan Caballero" userId="62a79988-00cc-43b5-bc96-b6823df23423" providerId="ADAL" clId="{0D6EF4A9-D319-421F-BF60-2DD4B0A0589C}" dt="2019-06-03T14:44:36.194" v="6890" actId="14100"/>
          <ac:picMkLst>
            <pc:docMk/>
            <pc:sldMk cId="2991579054" sldId="454"/>
            <ac:picMk id="10" creationId="{ED692DFD-989A-435A-99D6-0FE00D5DEBE6}"/>
          </ac:picMkLst>
        </pc:picChg>
      </pc:sldChg>
      <pc:sldChg chg="addSp delSp modSp add delAnim modAnim">
        <pc:chgData name="Juan Caballero" userId="62a79988-00cc-43b5-bc96-b6823df23423" providerId="ADAL" clId="{0D6EF4A9-D319-421F-BF60-2DD4B0A0589C}" dt="2019-06-03T14:43:27.628" v="6879" actId="478"/>
        <pc:sldMkLst>
          <pc:docMk/>
          <pc:sldMk cId="3276869589" sldId="455"/>
        </pc:sldMkLst>
        <pc:spChg chg="add">
          <ac:chgData name="Juan Caballero" userId="62a79988-00cc-43b5-bc96-b6823df23423" providerId="ADAL" clId="{0D6EF4A9-D319-421F-BF60-2DD4B0A0589C}" dt="2019-05-31T13:25:16.090" v="4766"/>
          <ac:spMkLst>
            <pc:docMk/>
            <pc:sldMk cId="3276869589" sldId="455"/>
            <ac:spMk id="2" creationId="{37830410-A577-4895-9A39-944866AECCB8}"/>
          </ac:spMkLst>
        </pc:spChg>
        <pc:spChg chg="add mod">
          <ac:chgData name="Juan Caballero" userId="62a79988-00cc-43b5-bc96-b6823df23423" providerId="ADAL" clId="{0D6EF4A9-D319-421F-BF60-2DD4B0A0589C}" dt="2019-06-03T14:43:21.968" v="6878" actId="20577"/>
          <ac:spMkLst>
            <pc:docMk/>
            <pc:sldMk cId="3276869589" sldId="455"/>
            <ac:spMk id="3" creationId="{997F6CBC-54D1-4ABE-9B33-74B65234DB3B}"/>
          </ac:spMkLst>
        </pc:spChg>
        <pc:spChg chg="add del">
          <ac:chgData name="Juan Caballero" userId="62a79988-00cc-43b5-bc96-b6823df23423" providerId="ADAL" clId="{0D6EF4A9-D319-421F-BF60-2DD4B0A0589C}" dt="2019-05-31T13:36:55.984" v="5194" actId="478"/>
          <ac:spMkLst>
            <pc:docMk/>
            <pc:sldMk cId="3276869589" sldId="455"/>
            <ac:spMk id="4" creationId="{51122286-F2CF-43BF-89D1-A66D38245D22}"/>
          </ac:spMkLst>
        </pc:spChg>
        <pc:spChg chg="add del">
          <ac:chgData name="Juan Caballero" userId="62a79988-00cc-43b5-bc96-b6823df23423" providerId="ADAL" clId="{0D6EF4A9-D319-421F-BF60-2DD4B0A0589C}" dt="2019-05-31T13:36:55.984" v="5194" actId="478"/>
          <ac:spMkLst>
            <pc:docMk/>
            <pc:sldMk cId="3276869589" sldId="455"/>
            <ac:spMk id="5" creationId="{0A3DA35B-AFC5-40A0-9BCF-3750E359F41C}"/>
          </ac:spMkLst>
        </pc:spChg>
        <pc:spChg chg="add">
          <ac:chgData name="Juan Caballero" userId="62a79988-00cc-43b5-bc96-b6823df23423" providerId="ADAL" clId="{0D6EF4A9-D319-421F-BF60-2DD4B0A0589C}" dt="2019-05-31T13:25:16.090" v="4766"/>
          <ac:spMkLst>
            <pc:docMk/>
            <pc:sldMk cId="3276869589" sldId="455"/>
            <ac:spMk id="6" creationId="{3D836A5A-2D21-4B01-BB2A-E351A9756F20}"/>
          </ac:spMkLst>
        </pc:spChg>
        <pc:spChg chg="add mod">
          <ac:chgData name="Juan Caballero" userId="62a79988-00cc-43b5-bc96-b6823df23423" providerId="ADAL" clId="{0D6EF4A9-D319-421F-BF60-2DD4B0A0589C}" dt="2019-05-31T13:25:43.540" v="4837" actId="20577"/>
          <ac:spMkLst>
            <pc:docMk/>
            <pc:sldMk cId="3276869589" sldId="455"/>
            <ac:spMk id="7" creationId="{F7AF8507-01F6-4F75-8EDB-6C9E05B6181B}"/>
          </ac:spMkLst>
        </pc:spChg>
        <pc:spChg chg="add mod">
          <ac:chgData name="Juan Caballero" userId="62a79988-00cc-43b5-bc96-b6823df23423" providerId="ADAL" clId="{0D6EF4A9-D319-421F-BF60-2DD4B0A0589C}" dt="2019-06-03T14:43:13.499" v="6875" actId="313"/>
          <ac:spMkLst>
            <pc:docMk/>
            <pc:sldMk cId="3276869589" sldId="455"/>
            <ac:spMk id="8" creationId="{67F722B6-35F4-49C6-A385-857E6F620B46}"/>
          </ac:spMkLst>
        </pc:spChg>
        <pc:spChg chg="add">
          <ac:chgData name="Juan Caballero" userId="62a79988-00cc-43b5-bc96-b6823df23423" providerId="ADAL" clId="{0D6EF4A9-D319-421F-BF60-2DD4B0A0589C}" dt="2019-05-31T13:25:20.465" v="4767"/>
          <ac:spMkLst>
            <pc:docMk/>
            <pc:sldMk cId="3276869589" sldId="455"/>
            <ac:spMk id="9" creationId="{9A49D13A-53BC-41BC-937A-F84711D6143A}"/>
          </ac:spMkLst>
        </pc:spChg>
        <pc:spChg chg="add mod">
          <ac:chgData name="Juan Caballero" userId="62a79988-00cc-43b5-bc96-b6823df23423" providerId="ADAL" clId="{0D6EF4A9-D319-421F-BF60-2DD4B0A0589C}" dt="2019-06-03T14:33:15.317" v="6821" actId="20578"/>
          <ac:spMkLst>
            <pc:docMk/>
            <pc:sldMk cId="3276869589" sldId="455"/>
            <ac:spMk id="10" creationId="{8E63CC63-92FD-492A-BA3E-2A26490A9EB1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1" creationId="{4DE0D585-0572-4B3C-8E3A-05FB3A2D6E48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2" creationId="{278A30BF-4320-47AC-BF5D-CD2E69C7CB08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3" creationId="{BDE78FBA-77CD-41CF-970F-61F846BCD3ED}"/>
          </ac:spMkLst>
        </pc:spChg>
        <pc:spChg chg="add del">
          <ac:chgData name="Juan Caballero" userId="62a79988-00cc-43b5-bc96-b6823df23423" providerId="ADAL" clId="{0D6EF4A9-D319-421F-BF60-2DD4B0A0589C}" dt="2019-06-03T14:42:42.310" v="6835"/>
          <ac:spMkLst>
            <pc:docMk/>
            <pc:sldMk cId="3276869589" sldId="455"/>
            <ac:spMk id="14" creationId="{6A209529-5BCD-48C5-9671-2CFBD35D9619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5" creationId="{7787B930-4DCA-489A-92EB-CF1BCA4DFCC5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6" creationId="{15AE6212-586B-4F18-B59A-2DE500F4CE1B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7" creationId="{E4A84037-0CD6-4569-B280-5794F821594B}"/>
          </ac:spMkLst>
        </pc:spChg>
        <pc:spChg chg="add del mod">
          <ac:chgData name="Juan Caballero" userId="62a79988-00cc-43b5-bc96-b6823df23423" providerId="ADAL" clId="{0D6EF4A9-D319-421F-BF60-2DD4B0A0589C}" dt="2019-06-03T14:43:27.628" v="6879" actId="478"/>
          <ac:spMkLst>
            <pc:docMk/>
            <pc:sldMk cId="3276869589" sldId="455"/>
            <ac:spMk id="18" creationId="{DE445B3B-DA5D-413B-8928-449111E459C3}"/>
          </ac:spMkLst>
        </pc:spChg>
      </pc:sldChg>
      <pc:sldChg chg="addSp delSp modSp add">
        <pc:chgData name="Juan Caballero" userId="62a79988-00cc-43b5-bc96-b6823df23423" providerId="ADAL" clId="{0D6EF4A9-D319-421F-BF60-2DD4B0A0589C}" dt="2019-05-31T13:36:30.430" v="5166" actId="1076"/>
        <pc:sldMkLst>
          <pc:docMk/>
          <pc:sldMk cId="1025887155" sldId="456"/>
        </pc:sldMkLst>
        <pc:spChg chg="add del">
          <ac:chgData name="Juan Caballero" userId="62a79988-00cc-43b5-bc96-b6823df23423" providerId="ADAL" clId="{0D6EF4A9-D319-421F-BF60-2DD4B0A0589C}" dt="2019-05-31T13:29:11.499" v="4900"/>
          <ac:spMkLst>
            <pc:docMk/>
            <pc:sldMk cId="1025887155" sldId="456"/>
            <ac:spMk id="2" creationId="{DB0F49E3-6BEE-4031-904E-715BFFED9AAF}"/>
          </ac:spMkLst>
        </pc:spChg>
        <pc:spChg chg="add del">
          <ac:chgData name="Juan Caballero" userId="62a79988-00cc-43b5-bc96-b6823df23423" providerId="ADAL" clId="{0D6EF4A9-D319-421F-BF60-2DD4B0A0589C}" dt="2019-05-31T13:29:11.499" v="4900"/>
          <ac:spMkLst>
            <pc:docMk/>
            <pc:sldMk cId="1025887155" sldId="456"/>
            <ac:spMk id="3" creationId="{8456E0F0-D161-432A-A958-2AF6467ED0BB}"/>
          </ac:spMkLst>
        </pc:spChg>
        <pc:spChg chg="add mod">
          <ac:chgData name="Juan Caballero" userId="62a79988-00cc-43b5-bc96-b6823df23423" providerId="ADAL" clId="{0D6EF4A9-D319-421F-BF60-2DD4B0A0589C}" dt="2019-05-31T13:36:30.430" v="5166" actId="1076"/>
          <ac:spMkLst>
            <pc:docMk/>
            <pc:sldMk cId="1025887155" sldId="456"/>
            <ac:spMk id="4" creationId="{8E6FE99F-88B4-4BB9-91FF-C77FDDA6DD25}"/>
          </ac:spMkLst>
        </pc:spChg>
      </pc:sldChg>
      <pc:sldChg chg="addSp modSp add modAnim">
        <pc:chgData name="Juan Caballero" userId="62a79988-00cc-43b5-bc96-b6823df23423" providerId="ADAL" clId="{0D6EF4A9-D319-421F-BF60-2DD4B0A0589C}" dt="2019-06-03T15:23:09.506" v="7391" actId="20577"/>
        <pc:sldMkLst>
          <pc:docMk/>
          <pc:sldMk cId="346757776" sldId="457"/>
        </pc:sldMkLst>
        <pc:spChg chg="add mod">
          <ac:chgData name="Juan Caballero" userId="62a79988-00cc-43b5-bc96-b6823df23423" providerId="ADAL" clId="{0D6EF4A9-D319-421F-BF60-2DD4B0A0589C}" dt="2019-06-03T14:46:08.243" v="6913" actId="1035"/>
          <ac:spMkLst>
            <pc:docMk/>
            <pc:sldMk cId="346757776" sldId="457"/>
            <ac:spMk id="2" creationId="{7414152A-F5C4-49C9-A4C9-A66BFC54CDE4}"/>
          </ac:spMkLst>
        </pc:spChg>
        <pc:spChg chg="add mod">
          <ac:chgData name="Juan Caballero" userId="62a79988-00cc-43b5-bc96-b6823df23423" providerId="ADAL" clId="{0D6EF4A9-D319-421F-BF60-2DD4B0A0589C}" dt="2019-06-03T14:46:29.848" v="6915" actId="20577"/>
          <ac:spMkLst>
            <pc:docMk/>
            <pc:sldMk cId="346757776" sldId="457"/>
            <ac:spMk id="3" creationId="{A5B5FCF5-CAF3-45FB-879E-FE23EA5CE8AF}"/>
          </ac:spMkLst>
        </pc:spChg>
        <pc:spChg chg="add">
          <ac:chgData name="Juan Caballero" userId="62a79988-00cc-43b5-bc96-b6823df23423" providerId="ADAL" clId="{0D6EF4A9-D319-421F-BF60-2DD4B0A0589C}" dt="2019-05-31T13:37:08.140" v="5196"/>
          <ac:spMkLst>
            <pc:docMk/>
            <pc:sldMk cId="346757776" sldId="457"/>
            <ac:spMk id="4" creationId="{44696DD8-2CE9-44AD-AF95-968BDCABDD71}"/>
          </ac:spMkLst>
        </pc:spChg>
        <pc:spChg chg="add mod">
          <ac:chgData name="Juan Caballero" userId="62a79988-00cc-43b5-bc96-b6823df23423" providerId="ADAL" clId="{0D6EF4A9-D319-421F-BF60-2DD4B0A0589C}" dt="2019-05-31T13:38:04.301" v="5260" actId="20577"/>
          <ac:spMkLst>
            <pc:docMk/>
            <pc:sldMk cId="346757776" sldId="457"/>
            <ac:spMk id="5" creationId="{1A5544F1-553D-40FB-BD75-D021635AFDE3}"/>
          </ac:spMkLst>
        </pc:spChg>
        <pc:spChg chg="add mod">
          <ac:chgData name="Juan Caballero" userId="62a79988-00cc-43b5-bc96-b6823df23423" providerId="ADAL" clId="{0D6EF4A9-D319-421F-BF60-2DD4B0A0589C}" dt="2019-05-31T13:38:17.446" v="5308" actId="20577"/>
          <ac:spMkLst>
            <pc:docMk/>
            <pc:sldMk cId="346757776" sldId="457"/>
            <ac:spMk id="6" creationId="{FF521201-D4F7-4064-98BC-33BE5BF80502}"/>
          </ac:spMkLst>
        </pc:spChg>
        <pc:spChg chg="add">
          <ac:chgData name="Juan Caballero" userId="62a79988-00cc-43b5-bc96-b6823df23423" providerId="ADAL" clId="{0D6EF4A9-D319-421F-BF60-2DD4B0A0589C}" dt="2019-05-31T13:37:13.037" v="5197"/>
          <ac:spMkLst>
            <pc:docMk/>
            <pc:sldMk cId="346757776" sldId="457"/>
            <ac:spMk id="7" creationId="{46492468-65EA-45B9-8574-641D75A98A7B}"/>
          </ac:spMkLst>
        </pc:spChg>
        <pc:spChg chg="add mod">
          <ac:chgData name="Juan Caballero" userId="62a79988-00cc-43b5-bc96-b6823df23423" providerId="ADAL" clId="{0D6EF4A9-D319-421F-BF60-2DD4B0A0589C}" dt="2019-06-03T15:23:09.506" v="7391" actId="20577"/>
          <ac:spMkLst>
            <pc:docMk/>
            <pc:sldMk cId="346757776" sldId="457"/>
            <ac:spMk id="8" creationId="{BBB848D5-5BFC-42FB-BA96-0BA2C562C972}"/>
          </ac:spMkLst>
        </pc:spChg>
        <pc:spChg chg="add mod">
          <ac:chgData name="Juan Caballero" userId="62a79988-00cc-43b5-bc96-b6823df23423" providerId="ADAL" clId="{0D6EF4A9-D319-421F-BF60-2DD4B0A0589C}" dt="2019-06-03T14:46:17.639" v="6914" actId="14100"/>
          <ac:spMkLst>
            <pc:docMk/>
            <pc:sldMk cId="346757776" sldId="457"/>
            <ac:spMk id="9" creationId="{650062A8-13CB-485A-A5B9-C9D0BD8A44B0}"/>
          </ac:spMkLst>
        </pc:spChg>
      </pc:sldChg>
      <pc:sldChg chg="addSp modSp add modAnim">
        <pc:chgData name="Juan Caballero" userId="62a79988-00cc-43b5-bc96-b6823df23423" providerId="ADAL" clId="{0D6EF4A9-D319-421F-BF60-2DD4B0A0589C}" dt="2019-05-31T13:49:35.375" v="5628" actId="1076"/>
        <pc:sldMkLst>
          <pc:docMk/>
          <pc:sldMk cId="892800199" sldId="462"/>
        </pc:sldMkLst>
        <pc:spChg chg="add mod">
          <ac:chgData name="Juan Caballero" userId="62a79988-00cc-43b5-bc96-b6823df23423" providerId="ADAL" clId="{0D6EF4A9-D319-421F-BF60-2DD4B0A0589C}" dt="2019-05-31T13:48:48.342" v="5624" actId="20577"/>
          <ac:spMkLst>
            <pc:docMk/>
            <pc:sldMk cId="892800199" sldId="462"/>
            <ac:spMk id="2" creationId="{CD8368C4-974F-4CBB-82A1-B13B15D7F8D3}"/>
          </ac:spMkLst>
        </pc:spChg>
        <pc:picChg chg="add mod">
          <ac:chgData name="Juan Caballero" userId="62a79988-00cc-43b5-bc96-b6823df23423" providerId="ADAL" clId="{0D6EF4A9-D319-421F-BF60-2DD4B0A0589C}" dt="2019-05-31T13:49:35.375" v="5628" actId="1076"/>
          <ac:picMkLst>
            <pc:docMk/>
            <pc:sldMk cId="892800199" sldId="462"/>
            <ac:picMk id="24578" creationId="{18C3789A-611C-4FEA-9A5F-A16D3ABEF4E0}"/>
          </ac:picMkLst>
        </pc:picChg>
      </pc:sldChg>
      <pc:sldChg chg="addSp delSp modSp add ord">
        <pc:chgData name="Juan Caballero" userId="62a79988-00cc-43b5-bc96-b6823df23423" providerId="ADAL" clId="{0D6EF4A9-D319-421F-BF60-2DD4B0A0589C}" dt="2019-06-03T14:57:04.240" v="7054"/>
        <pc:sldMkLst>
          <pc:docMk/>
          <pc:sldMk cId="3662039844" sldId="463"/>
        </pc:sldMkLst>
        <pc:spChg chg="add mod">
          <ac:chgData name="Juan Caballero" userId="62a79988-00cc-43b5-bc96-b6823df23423" providerId="ADAL" clId="{0D6EF4A9-D319-421F-BF60-2DD4B0A0589C}" dt="2019-06-03T06:57:25.853" v="5820" actId="313"/>
          <ac:spMkLst>
            <pc:docMk/>
            <pc:sldMk cId="3662039844" sldId="463"/>
            <ac:spMk id="2" creationId="{FE5F5F6D-BF6C-494E-BEE1-531ECC159646}"/>
          </ac:spMkLst>
        </pc:spChg>
        <pc:spChg chg="add mod">
          <ac:chgData name="Juan Caballero" userId="62a79988-00cc-43b5-bc96-b6823df23423" providerId="ADAL" clId="{0D6EF4A9-D319-421F-BF60-2DD4B0A0589C}" dt="2019-06-03T14:57:04.240" v="7054"/>
          <ac:spMkLst>
            <pc:docMk/>
            <pc:sldMk cId="3662039844" sldId="463"/>
            <ac:spMk id="3" creationId="{D0E3451B-A33E-4CBF-9589-4A75A1BA8267}"/>
          </ac:spMkLst>
        </pc:spChg>
        <pc:picChg chg="add mod modCrop">
          <ac:chgData name="Juan Caballero" userId="62a79988-00cc-43b5-bc96-b6823df23423" providerId="ADAL" clId="{0D6EF4A9-D319-421F-BF60-2DD4B0A0589C}" dt="2019-06-03T07:39:54.667" v="6131" actId="14100"/>
          <ac:picMkLst>
            <pc:docMk/>
            <pc:sldMk cId="3662039844" sldId="463"/>
            <ac:picMk id="5" creationId="{76BB0541-F5FB-41B5-BE48-F055C0064ADB}"/>
          </ac:picMkLst>
        </pc:picChg>
        <pc:picChg chg="add del mod">
          <ac:chgData name="Juan Caballero" userId="62a79988-00cc-43b5-bc96-b6823df23423" providerId="ADAL" clId="{0D6EF4A9-D319-421F-BF60-2DD4B0A0589C}" dt="2019-06-03T07:39:24.239" v="6121" actId="478"/>
          <ac:picMkLst>
            <pc:docMk/>
            <pc:sldMk cId="3662039844" sldId="463"/>
            <ac:picMk id="2050" creationId="{AC628107-C245-41F6-8F5F-3B294B122C7F}"/>
          </ac:picMkLst>
        </pc:picChg>
      </pc:sldChg>
      <pc:sldChg chg="addSp del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1702475873" sldId="464"/>
        </pc:sldMkLst>
        <pc:spChg chg="add mod">
          <ac:chgData name="Juan Caballero" userId="62a79988-00cc-43b5-bc96-b6823df23423" providerId="ADAL" clId="{0D6EF4A9-D319-421F-BF60-2DD4B0A0589C}" dt="2019-06-03T14:56:26.872" v="7049"/>
          <ac:spMkLst>
            <pc:docMk/>
            <pc:sldMk cId="1702475873" sldId="464"/>
            <ac:spMk id="2" creationId="{3F204D6A-BC2D-4E66-810D-EA4C5C513184}"/>
          </ac:spMkLst>
        </pc:spChg>
        <pc:spChg chg="add mod">
          <ac:chgData name="Juan Caballero" userId="62a79988-00cc-43b5-bc96-b6823df23423" providerId="ADAL" clId="{0D6EF4A9-D319-421F-BF60-2DD4B0A0589C}" dt="2019-06-03T15:20:14.877" v="7385" actId="20577"/>
          <ac:spMkLst>
            <pc:docMk/>
            <pc:sldMk cId="1702475873" sldId="464"/>
            <ac:spMk id="3" creationId="{DABD1B79-573B-42E4-ADCB-C2ED595D3B90}"/>
          </ac:spMkLst>
        </pc:spChg>
        <pc:spChg chg="add del">
          <ac:chgData name="Juan Caballero" userId="62a79988-00cc-43b5-bc96-b6823df23423" providerId="ADAL" clId="{0D6EF4A9-D319-421F-BF60-2DD4B0A0589C}" dt="2019-06-03T07:08:09.512" v="5942"/>
          <ac:spMkLst>
            <pc:docMk/>
            <pc:sldMk cId="1702475873" sldId="464"/>
            <ac:spMk id="4" creationId="{544CCD73-0C60-4A3B-8984-35C9D469CCB3}"/>
          </ac:spMkLst>
        </pc:spChg>
        <pc:spChg chg="add del">
          <ac:chgData name="Juan Caballero" userId="62a79988-00cc-43b5-bc96-b6823df23423" providerId="ADAL" clId="{0D6EF4A9-D319-421F-BF60-2DD4B0A0589C}" dt="2019-06-03T07:08:09.512" v="5942"/>
          <ac:spMkLst>
            <pc:docMk/>
            <pc:sldMk cId="1702475873" sldId="464"/>
            <ac:spMk id="5" creationId="{EB996C81-F0D9-4930-A48F-AEC8A70D71BB}"/>
          </ac:spMkLst>
        </pc:spChg>
        <pc:picChg chg="add mod">
          <ac:chgData name="Juan Caballero" userId="62a79988-00cc-43b5-bc96-b6823df23423" providerId="ADAL" clId="{0D6EF4A9-D319-421F-BF60-2DD4B0A0589C}" dt="2019-06-03T07:08:33.266" v="5951" actId="1035"/>
          <ac:picMkLst>
            <pc:docMk/>
            <pc:sldMk cId="1702475873" sldId="464"/>
            <ac:picMk id="5122" creationId="{DB39E126-75EC-426C-8EB2-AF8E51C9906B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4:57:11.880" v="7056"/>
        <pc:sldMkLst>
          <pc:docMk/>
          <pc:sldMk cId="3248934964" sldId="465"/>
        </pc:sldMkLst>
        <pc:spChg chg="add mod">
          <ac:chgData name="Juan Caballero" userId="62a79988-00cc-43b5-bc96-b6823df23423" providerId="ADAL" clId="{0D6EF4A9-D319-421F-BF60-2DD4B0A0589C}" dt="2019-06-03T07:34:13.735" v="6055" actId="20577"/>
          <ac:spMkLst>
            <pc:docMk/>
            <pc:sldMk cId="3248934964" sldId="465"/>
            <ac:spMk id="3" creationId="{A895CAF1-E589-4FA4-B333-86F756428466}"/>
          </ac:spMkLst>
        </pc:spChg>
        <pc:spChg chg="add mod">
          <ac:chgData name="Juan Caballero" userId="62a79988-00cc-43b5-bc96-b6823df23423" providerId="ADAL" clId="{0D6EF4A9-D319-421F-BF60-2DD4B0A0589C}" dt="2019-06-03T14:57:11.880" v="7056"/>
          <ac:spMkLst>
            <pc:docMk/>
            <pc:sldMk cId="3248934964" sldId="465"/>
            <ac:spMk id="4" creationId="{344E324B-3D50-4ADB-BDB1-66807C7DF200}"/>
          </ac:spMkLst>
        </pc:spChg>
        <pc:picChg chg="add">
          <ac:chgData name="Juan Caballero" userId="62a79988-00cc-43b5-bc96-b6823df23423" providerId="ADAL" clId="{0D6EF4A9-D319-421F-BF60-2DD4B0A0589C}" dt="2019-06-03T07:33:36.931" v="6001"/>
          <ac:picMkLst>
            <pc:docMk/>
            <pc:sldMk cId="3248934964" sldId="465"/>
            <ac:picMk id="2" creationId="{3368832E-7447-4771-8B3A-D83373D481C4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1480088902" sldId="466"/>
        </pc:sldMkLst>
        <pc:spChg chg="mod">
          <ac:chgData name="Juan Caballero" userId="62a79988-00cc-43b5-bc96-b6823df23423" providerId="ADAL" clId="{0D6EF4A9-D319-421F-BF60-2DD4B0A0589C}" dt="2019-06-03T15:20:24.252" v="7388" actId="20577"/>
          <ac:spMkLst>
            <pc:docMk/>
            <pc:sldMk cId="1480088902" sldId="466"/>
            <ac:spMk id="3" creationId="{A895CAF1-E589-4FA4-B333-86F756428466}"/>
          </ac:spMkLst>
        </pc:spChg>
        <pc:spChg chg="mod">
          <ac:chgData name="Juan Caballero" userId="62a79988-00cc-43b5-bc96-b6823df23423" providerId="ADAL" clId="{0D6EF4A9-D319-421F-BF60-2DD4B0A0589C}" dt="2019-06-03T14:57:23.140" v="7057"/>
          <ac:spMkLst>
            <pc:docMk/>
            <pc:sldMk cId="1480088902" sldId="466"/>
            <ac:spMk id="4" creationId="{344E324B-3D50-4ADB-BDB1-66807C7DF200}"/>
          </ac:spMkLst>
        </pc:spChg>
        <pc:picChg chg="del">
          <ac:chgData name="Juan Caballero" userId="62a79988-00cc-43b5-bc96-b6823df23423" providerId="ADAL" clId="{0D6EF4A9-D319-421F-BF60-2DD4B0A0589C}" dt="2019-06-03T07:42:06.112" v="6133" actId="478"/>
          <ac:picMkLst>
            <pc:docMk/>
            <pc:sldMk cId="1480088902" sldId="466"/>
            <ac:picMk id="2" creationId="{3368832E-7447-4771-8B3A-D83373D481C4}"/>
          </ac:picMkLst>
        </pc:picChg>
        <pc:picChg chg="add mod">
          <ac:chgData name="Juan Caballero" userId="62a79988-00cc-43b5-bc96-b6823df23423" providerId="ADAL" clId="{0D6EF4A9-D319-421F-BF60-2DD4B0A0589C}" dt="2019-06-03T08:02:08.784" v="6214" actId="1076"/>
          <ac:picMkLst>
            <pc:docMk/>
            <pc:sldMk cId="1480088902" sldId="466"/>
            <ac:picMk id="5" creationId="{0DB937AA-3581-4D7E-8454-48C849E43E44}"/>
          </ac:picMkLst>
        </pc:picChg>
        <pc:picChg chg="add del mod">
          <ac:chgData name="Juan Caballero" userId="62a79988-00cc-43b5-bc96-b6823df23423" providerId="ADAL" clId="{0D6EF4A9-D319-421F-BF60-2DD4B0A0589C}" dt="2019-06-03T08:01:32.037" v="6201" actId="478"/>
          <ac:picMkLst>
            <pc:docMk/>
            <pc:sldMk cId="1480088902" sldId="466"/>
            <ac:picMk id="6" creationId="{09274851-811C-4CA5-895C-D8F4FD6809F0}"/>
          </ac:picMkLst>
        </pc:picChg>
        <pc:picChg chg="add mod">
          <ac:chgData name="Juan Caballero" userId="62a79988-00cc-43b5-bc96-b6823df23423" providerId="ADAL" clId="{0D6EF4A9-D319-421F-BF60-2DD4B0A0589C}" dt="2019-06-03T08:02:08.784" v="6214" actId="1076"/>
          <ac:picMkLst>
            <pc:docMk/>
            <pc:sldMk cId="1480088902" sldId="466"/>
            <ac:picMk id="7" creationId="{EE254E24-9E9D-40FB-91EB-CB6AE0073398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3763905397" sldId="467"/>
        </pc:sldMkLst>
        <pc:spChg chg="add mod">
          <ac:chgData name="Juan Caballero" userId="62a79988-00cc-43b5-bc96-b6823df23423" providerId="ADAL" clId="{0D6EF4A9-D319-421F-BF60-2DD4B0A0589C}" dt="2019-06-03T14:56:36.372" v="7050"/>
          <ac:spMkLst>
            <pc:docMk/>
            <pc:sldMk cId="3763905397" sldId="467"/>
            <ac:spMk id="2" creationId="{575F78FE-8AF3-42CC-A561-554C069F06CE}"/>
          </ac:spMkLst>
        </pc:spChg>
        <pc:spChg chg="add mod">
          <ac:chgData name="Juan Caballero" userId="62a79988-00cc-43b5-bc96-b6823df23423" providerId="ADAL" clId="{0D6EF4A9-D319-421F-BF60-2DD4B0A0589C}" dt="2019-06-03T15:20:22.323" v="7387" actId="20577"/>
          <ac:spMkLst>
            <pc:docMk/>
            <pc:sldMk cId="3763905397" sldId="467"/>
            <ac:spMk id="3" creationId="{631044F0-B491-442E-9F5C-CC1C8A22DFEE}"/>
          </ac:spMkLst>
        </pc:spChg>
        <pc:picChg chg="add mod">
          <ac:chgData name="Juan Caballero" userId="62a79988-00cc-43b5-bc96-b6823df23423" providerId="ADAL" clId="{0D6EF4A9-D319-421F-BF60-2DD4B0A0589C}" dt="2019-06-03T08:06:48.249" v="6295" actId="14100"/>
          <ac:picMkLst>
            <pc:docMk/>
            <pc:sldMk cId="3763905397" sldId="467"/>
            <ac:picMk id="7170" creationId="{7438AEAE-34B8-4394-A0CD-5B90E5FEC792}"/>
          </ac:picMkLst>
        </pc:picChg>
      </pc:sldChg>
      <pc:sldChg chg="add ord">
        <pc:chgData name="Juan Caballero" userId="62a79988-00cc-43b5-bc96-b6823df23423" providerId="ADAL" clId="{0D6EF4A9-D319-421F-BF60-2DD4B0A0589C}" dt="2019-06-03T08:13:16.293" v="6353"/>
        <pc:sldMkLst>
          <pc:docMk/>
          <pc:sldMk cId="1228521351" sldId="468"/>
        </pc:sldMkLst>
      </pc:sldChg>
      <pc:sldChg chg="addSp delSp modSp add ord">
        <pc:chgData name="Juan Caballero" userId="62a79988-00cc-43b5-bc96-b6823df23423" providerId="ADAL" clId="{0D6EF4A9-D319-421F-BF60-2DD4B0A0589C}" dt="2019-06-03T14:56:15.364" v="7048"/>
        <pc:sldMkLst>
          <pc:docMk/>
          <pc:sldMk cId="3211434166" sldId="469"/>
        </pc:sldMkLst>
        <pc:spChg chg="add mod">
          <ac:chgData name="Juan Caballero" userId="62a79988-00cc-43b5-bc96-b6823df23423" providerId="ADAL" clId="{0D6EF4A9-D319-421F-BF60-2DD4B0A0589C}" dt="2019-06-03T14:56:15.364" v="7048"/>
          <ac:spMkLst>
            <pc:docMk/>
            <pc:sldMk cId="3211434166" sldId="469"/>
            <ac:spMk id="2" creationId="{31933BD3-28F2-4AE7-8639-F27BB2F77772}"/>
          </ac:spMkLst>
        </pc:spChg>
        <pc:spChg chg="add mod">
          <ac:chgData name="Juan Caballero" userId="62a79988-00cc-43b5-bc96-b6823df23423" providerId="ADAL" clId="{0D6EF4A9-D319-421F-BF60-2DD4B0A0589C}" dt="2019-06-03T14:20:26.291" v="6522" actId="20577"/>
          <ac:spMkLst>
            <pc:docMk/>
            <pc:sldMk cId="3211434166" sldId="469"/>
            <ac:spMk id="3" creationId="{1209B631-91B8-4E70-8332-A4E8A3B8C3F7}"/>
          </ac:spMkLst>
        </pc:spChg>
        <pc:spChg chg="add del">
          <ac:chgData name="Juan Caballero" userId="62a79988-00cc-43b5-bc96-b6823df23423" providerId="ADAL" clId="{0D6EF4A9-D319-421F-BF60-2DD4B0A0589C}" dt="2019-06-03T14:20:31.687" v="6524" actId="478"/>
          <ac:spMkLst>
            <pc:docMk/>
            <pc:sldMk cId="3211434166" sldId="469"/>
            <ac:spMk id="4" creationId="{74FA2554-E618-4B21-B487-F4522DB856DA}"/>
          </ac:spMkLst>
        </pc:spChg>
        <pc:picChg chg="add mod modCrop">
          <ac:chgData name="Juan Caballero" userId="62a79988-00cc-43b5-bc96-b6823df23423" providerId="ADAL" clId="{0D6EF4A9-D319-421F-BF60-2DD4B0A0589C}" dt="2019-06-03T14:20:51.663" v="6532" actId="1076"/>
          <ac:picMkLst>
            <pc:docMk/>
            <pc:sldMk cId="3211434166" sldId="469"/>
            <ac:picMk id="5" creationId="{41C0597C-C827-4CDB-A439-6EC25D81C2DA}"/>
          </ac:picMkLst>
        </pc:picChg>
      </pc:sldChg>
      <pc:sldChg chg="addSp modSp add modAnim">
        <pc:chgData name="Juan Caballero" userId="62a79988-00cc-43b5-bc96-b6823df23423" providerId="ADAL" clId="{0D6EF4A9-D319-421F-BF60-2DD4B0A0589C}" dt="2019-06-03T14:54:28.569" v="6983"/>
        <pc:sldMkLst>
          <pc:docMk/>
          <pc:sldMk cId="4141194542" sldId="470"/>
        </pc:sldMkLst>
        <pc:spChg chg="add mod">
          <ac:chgData name="Juan Caballero" userId="62a79988-00cc-43b5-bc96-b6823df23423" providerId="ADAL" clId="{0D6EF4A9-D319-421F-BF60-2DD4B0A0589C}" dt="2019-06-03T14:52:23.571" v="6982" actId="20577"/>
          <ac:spMkLst>
            <pc:docMk/>
            <pc:sldMk cId="4141194542" sldId="470"/>
            <ac:spMk id="3" creationId="{194BEE18-0856-4C55-8D2D-BE5A89F80AD4}"/>
          </ac:spMkLst>
        </pc:spChg>
        <pc:spChg chg="add">
          <ac:chgData name="Juan Caballero" userId="62a79988-00cc-43b5-bc96-b6823df23423" providerId="ADAL" clId="{0D6EF4A9-D319-421F-BF60-2DD4B0A0589C}" dt="2019-06-03T14:21:56.173" v="6536"/>
          <ac:spMkLst>
            <pc:docMk/>
            <pc:sldMk cId="4141194542" sldId="470"/>
            <ac:spMk id="4" creationId="{2B4B2C41-1FBA-413D-AFD1-232F7E59D8BA}"/>
          </ac:spMkLst>
        </pc:spChg>
        <pc:picChg chg="add mod">
          <ac:chgData name="Juan Caballero" userId="62a79988-00cc-43b5-bc96-b6823df23423" providerId="ADAL" clId="{0D6EF4A9-D319-421F-BF60-2DD4B0A0589C}" dt="2019-06-03T14:22:06.182" v="6542" actId="1035"/>
          <ac:picMkLst>
            <pc:docMk/>
            <pc:sldMk cId="4141194542" sldId="470"/>
            <ac:picMk id="2" creationId="{6D84C273-308E-4A34-AEA2-154DE77F5319}"/>
          </ac:picMkLst>
        </pc:picChg>
        <pc:picChg chg="add mod">
          <ac:chgData name="Juan Caballero" userId="62a79988-00cc-43b5-bc96-b6823df23423" providerId="ADAL" clId="{0D6EF4A9-D319-421F-BF60-2DD4B0A0589C}" dt="2019-06-03T14:23:50.672" v="6684" actId="14100"/>
          <ac:picMkLst>
            <pc:docMk/>
            <pc:sldMk cId="4141194542" sldId="470"/>
            <ac:picMk id="5" creationId="{D9D43EFF-E4D5-4FE5-9017-1CB5E26F7637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4:24:20.699" v="6689" actId="1076"/>
        <pc:sldMkLst>
          <pc:docMk/>
          <pc:sldMk cId="325269115" sldId="471"/>
        </pc:sldMkLst>
        <pc:spChg chg="add">
          <ac:chgData name="Juan Caballero" userId="62a79988-00cc-43b5-bc96-b6823df23423" providerId="ADAL" clId="{0D6EF4A9-D319-421F-BF60-2DD4B0A0589C}" dt="2019-06-03T14:24:18.591" v="6688"/>
          <ac:spMkLst>
            <pc:docMk/>
            <pc:sldMk cId="325269115" sldId="471"/>
            <ac:spMk id="3" creationId="{4A9BD4FA-99C0-4403-9EA9-DC33DDD57635}"/>
          </ac:spMkLst>
        </pc:spChg>
        <pc:picChg chg="add mod">
          <ac:chgData name="Juan Caballero" userId="62a79988-00cc-43b5-bc96-b6823df23423" providerId="ADAL" clId="{0D6EF4A9-D319-421F-BF60-2DD4B0A0589C}" dt="2019-06-03T14:24:20.699" v="6689" actId="1076"/>
          <ac:picMkLst>
            <pc:docMk/>
            <pc:sldMk cId="325269115" sldId="471"/>
            <ac:picMk id="2" creationId="{86E7757B-ABB3-4B1B-AFA6-A347A530C11D}"/>
          </ac:picMkLst>
        </pc:picChg>
      </pc:sldChg>
      <pc:sldChg chg="add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914147441" sldId="472"/>
        </pc:sldMkLst>
        <pc:spChg chg="add">
          <ac:chgData name="Juan Caballero" userId="62a79988-00cc-43b5-bc96-b6823df23423" providerId="ADAL" clId="{0D6EF4A9-D319-421F-BF60-2DD4B0A0589C}" dt="2019-06-03T15:07:09.098" v="7113"/>
          <ac:spMkLst>
            <pc:docMk/>
            <pc:sldMk cId="914147441" sldId="472"/>
            <ac:spMk id="2" creationId="{F74841ED-7B5B-44F0-B352-67C09F2270F4}"/>
          </ac:spMkLst>
        </pc:spChg>
        <pc:spChg chg="add mod">
          <ac:chgData name="Juan Caballero" userId="62a79988-00cc-43b5-bc96-b6823df23423" providerId="ADAL" clId="{0D6EF4A9-D319-421F-BF60-2DD4B0A0589C}" dt="2019-06-03T15:10:22.172" v="7191" actId="20577"/>
          <ac:spMkLst>
            <pc:docMk/>
            <pc:sldMk cId="914147441" sldId="472"/>
            <ac:spMk id="3" creationId="{93B5A29E-B52A-4D6E-9C58-071D9AFB7839}"/>
          </ac:spMkLst>
        </pc:spChg>
        <pc:picChg chg="add mod">
          <ac:chgData name="Juan Caballero" userId="62a79988-00cc-43b5-bc96-b6823df23423" providerId="ADAL" clId="{0D6EF4A9-D319-421F-BF60-2DD4B0A0589C}" dt="2019-06-03T15:09:31.058" v="7160" actId="1076"/>
          <ac:picMkLst>
            <pc:docMk/>
            <pc:sldMk cId="914147441" sldId="472"/>
            <ac:picMk id="3074" creationId="{7AACB784-B571-4C64-8D17-2C69D7E31B22}"/>
          </ac:picMkLst>
        </pc:picChg>
      </pc:sldChg>
      <pc:sldChg chg="ad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1881287293" sldId="473"/>
        </pc:sldMkLst>
        <pc:spChg chg="add">
          <ac:chgData name="Juan Caballero" userId="62a79988-00cc-43b5-bc96-b6823df23423" providerId="ADAL" clId="{0D6EF4A9-D319-421F-BF60-2DD4B0A0589C}" dt="2019-06-03T15:07:10.514" v="7114"/>
          <ac:spMkLst>
            <pc:docMk/>
            <pc:sldMk cId="1881287293" sldId="473"/>
            <ac:spMk id="2" creationId="{F38ED41B-EA16-45F5-82C1-69619838E484}"/>
          </ac:spMkLst>
        </pc:spChg>
        <pc:spChg chg="add">
          <ac:chgData name="Juan Caballero" userId="62a79988-00cc-43b5-bc96-b6823df23423" providerId="ADAL" clId="{0D6EF4A9-D319-421F-BF60-2DD4B0A0589C}" dt="2019-06-03T15:07:18.698" v="7116"/>
          <ac:spMkLst>
            <pc:docMk/>
            <pc:sldMk cId="1881287293" sldId="473"/>
            <ac:spMk id="3" creationId="{20DE6629-4634-4BCA-958C-6E71B1637B4A}"/>
          </ac:spMkLst>
        </pc:spChg>
        <pc:picChg chg="add">
          <ac:chgData name="Juan Caballero" userId="62a79988-00cc-43b5-bc96-b6823df23423" providerId="ADAL" clId="{0D6EF4A9-D319-421F-BF60-2DD4B0A0589C}" dt="2019-06-03T15:07:18.698" v="7116"/>
          <ac:picMkLst>
            <pc:docMk/>
            <pc:sldMk cId="1881287293" sldId="473"/>
            <ac:picMk id="4" creationId="{E87AE5E0-1979-4F75-B1DF-10EEB3749FDE}"/>
          </ac:picMkLst>
        </pc:picChg>
      </pc:sldChg>
      <pc:sldChg chg="addSp delSp modSp add ord modAnim">
        <pc:chgData name="Juan Caballero" userId="62a79988-00cc-43b5-bc96-b6823df23423" providerId="ADAL" clId="{0D6EF4A9-D319-421F-BF60-2DD4B0A0589C}" dt="2019-06-03T15:21:29.139" v="7390"/>
        <pc:sldMkLst>
          <pc:docMk/>
          <pc:sldMk cId="4022256523" sldId="474"/>
        </pc:sldMkLst>
        <pc:spChg chg="mod">
          <ac:chgData name="Juan Caballero" userId="62a79988-00cc-43b5-bc96-b6823df23423" providerId="ADAL" clId="{0D6EF4A9-D319-421F-BF60-2DD4B0A0589C}" dt="2019-06-03T15:20:19.637" v="7386" actId="20577"/>
          <ac:spMkLst>
            <pc:docMk/>
            <pc:sldMk cId="4022256523" sldId="474"/>
            <ac:spMk id="3" creationId="{A895CAF1-E589-4FA4-B333-86F756428466}"/>
          </ac:spMkLst>
        </pc:spChg>
        <pc:picChg chg="add mod ord">
          <ac:chgData name="Juan Caballero" userId="62a79988-00cc-43b5-bc96-b6823df23423" providerId="ADAL" clId="{0D6EF4A9-D319-421F-BF60-2DD4B0A0589C}" dt="2019-06-03T15:19:34.695" v="7384" actId="1076"/>
          <ac:picMkLst>
            <pc:docMk/>
            <pc:sldMk cId="4022256523" sldId="474"/>
            <ac:picMk id="2" creationId="{5EFDCC29-E05A-4D7A-8CE8-9FCB5D9A1EA0}"/>
          </ac:picMkLst>
        </pc:picChg>
        <pc:picChg chg="del mod">
          <ac:chgData name="Juan Caballero" userId="62a79988-00cc-43b5-bc96-b6823df23423" providerId="ADAL" clId="{0D6EF4A9-D319-421F-BF60-2DD4B0A0589C}" dt="2019-06-03T15:19:32.189" v="7383" actId="478"/>
          <ac:picMkLst>
            <pc:docMk/>
            <pc:sldMk cId="4022256523" sldId="474"/>
            <ac:picMk id="5" creationId="{0DB937AA-3581-4D7E-8454-48C849E43E44}"/>
          </ac:picMkLst>
        </pc:picChg>
        <pc:picChg chg="add del mod">
          <ac:chgData name="Juan Caballero" userId="62a79988-00cc-43b5-bc96-b6823df23423" providerId="ADAL" clId="{0D6EF4A9-D319-421F-BF60-2DD4B0A0589C}" dt="2019-06-03T15:14:33.235" v="7253"/>
          <ac:picMkLst>
            <pc:docMk/>
            <pc:sldMk cId="4022256523" sldId="474"/>
            <ac:picMk id="6" creationId="{4F877092-2653-4DC3-AE49-6AADC8CDFD0C}"/>
          </ac:picMkLst>
        </pc:picChg>
        <pc:picChg chg="add del">
          <ac:chgData name="Juan Caballero" userId="62a79988-00cc-43b5-bc96-b6823df23423" providerId="ADAL" clId="{0D6EF4A9-D319-421F-BF60-2DD4B0A0589C}" dt="2019-06-03T15:14:50.307" v="7264" actId="478"/>
          <ac:picMkLst>
            <pc:docMk/>
            <pc:sldMk cId="4022256523" sldId="474"/>
            <ac:picMk id="7" creationId="{EE254E24-9E9D-40FB-91EB-CB6AE0073398}"/>
          </ac:picMkLst>
        </pc:picChg>
        <pc:picChg chg="add del mod">
          <ac:chgData name="Juan Caballero" userId="62a79988-00cc-43b5-bc96-b6823df23423" providerId="ADAL" clId="{0D6EF4A9-D319-421F-BF60-2DD4B0A0589C}" dt="2019-06-03T15:19:32.189" v="7383" actId="478"/>
          <ac:picMkLst>
            <pc:docMk/>
            <pc:sldMk cId="4022256523" sldId="474"/>
            <ac:picMk id="8" creationId="{66957511-A1DC-4A6E-896A-69F9AB5DFC0D}"/>
          </ac:picMkLst>
        </pc:picChg>
      </pc:sldChg>
      <pc:sldChg chg="addSp delSp modSp add ord">
        <pc:chgData name="Juan Caballero" userId="62a79988-00cc-43b5-bc96-b6823df23423" providerId="ADAL" clId="{0D6EF4A9-D319-421F-BF60-2DD4B0A0589C}" dt="2019-06-03T15:21:29.139" v="7390"/>
        <pc:sldMkLst>
          <pc:docMk/>
          <pc:sldMk cId="3853057136" sldId="476"/>
        </pc:sldMkLst>
        <pc:spChg chg="mod">
          <ac:chgData name="Juan Caballero" userId="62a79988-00cc-43b5-bc96-b6823df23423" providerId="ADAL" clId="{0D6EF4A9-D319-421F-BF60-2DD4B0A0589C}" dt="2019-06-03T15:20:26.267" v="7389" actId="20577"/>
          <ac:spMkLst>
            <pc:docMk/>
            <pc:sldMk cId="3853057136" sldId="476"/>
            <ac:spMk id="3" creationId="{A895CAF1-E589-4FA4-B333-86F756428466}"/>
          </ac:spMkLst>
        </pc:spChg>
        <pc:picChg chg="del">
          <ac:chgData name="Juan Caballero" userId="62a79988-00cc-43b5-bc96-b6823df23423" providerId="ADAL" clId="{0D6EF4A9-D319-421F-BF60-2DD4B0A0589C}" dt="2019-06-03T15:18:47.211" v="7380" actId="478"/>
          <ac:picMkLst>
            <pc:docMk/>
            <pc:sldMk cId="3853057136" sldId="476"/>
            <ac:picMk id="7" creationId="{EE254E24-9E9D-40FB-91EB-CB6AE0073398}"/>
          </ac:picMkLst>
        </pc:picChg>
        <pc:picChg chg="add mod">
          <ac:chgData name="Juan Caballero" userId="62a79988-00cc-43b5-bc96-b6823df23423" providerId="ADAL" clId="{0D6EF4A9-D319-421F-BF60-2DD4B0A0589C}" dt="2019-06-03T15:18:46.208" v="7379" actId="167"/>
          <ac:picMkLst>
            <pc:docMk/>
            <pc:sldMk cId="3853057136" sldId="476"/>
            <ac:picMk id="4098" creationId="{999CF3F4-B274-4412-8ECC-775AC9C8C3AE}"/>
          </ac:picMkLst>
        </pc:picChg>
        <pc:picChg chg="add del">
          <ac:chgData name="Juan Caballero" userId="62a79988-00cc-43b5-bc96-b6823df23423" providerId="ADAL" clId="{0D6EF4A9-D319-421F-BF60-2DD4B0A0589C}" dt="2019-06-03T15:19:19.582" v="7382" actId="478"/>
          <ac:picMkLst>
            <pc:docMk/>
            <pc:sldMk cId="3853057136" sldId="476"/>
            <ac:picMk id="4100" creationId="{66F1DDDE-9B18-4DB7-9F28-CF30296DFB6D}"/>
          </ac:picMkLst>
        </pc:picChg>
      </pc:sldChg>
      <pc:sldMasterChg chg="addSp delSp modSp modAnim">
        <pc:chgData name="Juan Caballero" userId="62a79988-00cc-43b5-bc96-b6823df23423" providerId="ADAL" clId="{0D6EF4A9-D319-421F-BF60-2DD4B0A0589C}" dt="2019-06-03T15:03:24.838" v="7096" actId="167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0D6EF4A9-D319-421F-BF60-2DD4B0A0589C}" dt="2019-05-28T06:22:10.567" v="96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0D6EF4A9-D319-421F-BF60-2DD4B0A0589C}" dt="2019-05-28T06:22:26.741" v="128" actId="20577"/>
          <ac:spMkLst>
            <pc:docMk/>
            <pc:sldMasterMk cId="4133041120" sldId="2147483661"/>
            <ac:spMk id="5" creationId="{00000000-0000-0000-0000-000000000000}"/>
          </ac:spMkLst>
        </pc:spChg>
        <pc:spChg chg="ord">
          <ac:chgData name="Juan Caballero" userId="62a79988-00cc-43b5-bc96-b6823df23423" providerId="ADAL" clId="{0D6EF4A9-D319-421F-BF60-2DD4B0A0589C}" dt="2019-06-03T15:03:24.838" v="7096" actId="167"/>
          <ac:spMkLst>
            <pc:docMk/>
            <pc:sldMasterMk cId="4133041120" sldId="2147483661"/>
            <ac:spMk id="42" creationId="{392279B6-6F6A-4E26-ADB8-9B64D536A9C5}"/>
          </ac:spMkLst>
        </pc:spChg>
        <pc:picChg chg="del">
          <ac:chgData name="Juan Caballero" userId="62a79988-00cc-43b5-bc96-b6823df23423" providerId="ADAL" clId="{0D6EF4A9-D319-421F-BF60-2DD4B0A0589C}" dt="2019-06-03T15:03:17.258" v="7095" actId="478"/>
          <ac:picMkLst>
            <pc:docMk/>
            <pc:sldMasterMk cId="4133041120" sldId="2147483661"/>
            <ac:picMk id="6" creationId="{41467725-F0F8-46EF-A65D-CB26BE9D17D4}"/>
          </ac:picMkLst>
        </pc:picChg>
        <pc:picChg chg="add del mod">
          <ac:chgData name="Juan Caballero" userId="62a79988-00cc-43b5-bc96-b6823df23423" providerId="ADAL" clId="{0D6EF4A9-D319-421F-BF60-2DD4B0A0589C}" dt="2019-05-29T07:59:24.755" v="460"/>
          <ac:picMkLst>
            <pc:docMk/>
            <pc:sldMasterMk cId="4133041120" sldId="2147483661"/>
            <ac:picMk id="11" creationId="{AE3A68B2-DC56-49DA-A9A2-C49015D9D218}"/>
          </ac:picMkLst>
        </pc:picChg>
        <pc:picChg chg="add mod ord">
          <ac:chgData name="Juan Caballero" userId="62a79988-00cc-43b5-bc96-b6823df23423" providerId="ADAL" clId="{0D6EF4A9-D319-421F-BF60-2DD4B0A0589C}" dt="2019-06-03T15:03:15.488" v="7094" actId="167"/>
          <ac:picMkLst>
            <pc:docMk/>
            <pc:sldMasterMk cId="4133041120" sldId="2147483661"/>
            <ac:picMk id="11" creationId="{E3536A9F-0EE0-43D6-AF26-68D7E41BB823}"/>
          </ac:picMkLst>
        </pc:picChg>
      </pc:sldMasterChg>
    </pc:docChg>
  </pc:docChgLst>
  <pc:docChgLst>
    <pc:chgData name="Jerome SCHUMAN" userId="25ed0491-f1fc-438c-a7d4-2f9af78b8930" providerId="ADAL" clId="{30704F6F-B88A-4ABA-813E-D9D081351AC9}"/>
    <pc:docChg chg="undo redo custSel addSld delSld modSld">
      <pc:chgData name="Jerome SCHUMAN" userId="25ed0491-f1fc-438c-a7d4-2f9af78b8930" providerId="ADAL" clId="{30704F6F-B88A-4ABA-813E-D9D081351AC9}" dt="2019-11-05T16:54:20.107" v="2779" actId="1076"/>
      <pc:docMkLst>
        <pc:docMk/>
      </pc:docMkLst>
      <pc:sldChg chg="del">
        <pc:chgData name="Jerome SCHUMAN" userId="25ed0491-f1fc-438c-a7d4-2f9af78b8930" providerId="ADAL" clId="{30704F6F-B88A-4ABA-813E-D9D081351AC9}" dt="2019-10-29T15:15:26.698" v="7" actId="2696"/>
        <pc:sldMkLst>
          <pc:docMk/>
          <pc:sldMk cId="1319022939" sldId="399"/>
        </pc:sldMkLst>
      </pc:sldChg>
      <pc:sldChg chg="delSp modSp delAnim modAnim">
        <pc:chgData name="Jerome SCHUMAN" userId="25ed0491-f1fc-438c-a7d4-2f9af78b8930" providerId="ADAL" clId="{30704F6F-B88A-4ABA-813E-D9D081351AC9}" dt="2019-11-05T15:03:44.017" v="1447" actId="20577"/>
        <pc:sldMkLst>
          <pc:docMk/>
          <pc:sldMk cId="1934256050" sldId="436"/>
        </pc:sldMkLst>
        <pc:spChg chg="mod">
          <ac:chgData name="Jerome SCHUMAN" userId="25ed0491-f1fc-438c-a7d4-2f9af78b8930" providerId="ADAL" clId="{30704F6F-B88A-4ABA-813E-D9D081351AC9}" dt="2019-11-05T15:03:44.017" v="1447" actId="20577"/>
          <ac:spMkLst>
            <pc:docMk/>
            <pc:sldMk cId="1934256050" sldId="436"/>
            <ac:spMk id="39" creationId="{FE41174D-1244-4D74-8EB4-BA828615543A}"/>
          </ac:spMkLst>
        </pc:spChg>
        <pc:spChg chg="mod">
          <ac:chgData name="Jerome SCHUMAN" userId="25ed0491-f1fc-438c-a7d4-2f9af78b8930" providerId="ADAL" clId="{30704F6F-B88A-4ABA-813E-D9D081351AC9}" dt="2019-11-05T15:03:40.489" v="1443" actId="20577"/>
          <ac:spMkLst>
            <pc:docMk/>
            <pc:sldMk cId="1934256050" sldId="436"/>
            <ac:spMk id="56" creationId="{7C8C2D01-BD22-4EDC-A761-D3472B643446}"/>
          </ac:spMkLst>
        </pc:spChg>
        <pc:spChg chg="mod">
          <ac:chgData name="Jerome SCHUMAN" userId="25ed0491-f1fc-438c-a7d4-2f9af78b8930" providerId="ADAL" clId="{30704F6F-B88A-4ABA-813E-D9D081351AC9}" dt="2019-11-05T13:49:56.733" v="153" actId="20577"/>
          <ac:spMkLst>
            <pc:docMk/>
            <pc:sldMk cId="1934256050" sldId="436"/>
            <ac:spMk id="57" creationId="{82F9912D-0E16-4E81-8152-7A7305AF4174}"/>
          </ac:spMkLst>
        </pc:spChg>
        <pc:spChg chg="mod">
          <ac:chgData name="Jerome SCHUMAN" userId="25ed0491-f1fc-438c-a7d4-2f9af78b8930" providerId="ADAL" clId="{30704F6F-B88A-4ABA-813E-D9D081351AC9}" dt="2019-11-05T13:45:41.548" v="144" actId="20577"/>
          <ac:spMkLst>
            <pc:docMk/>
            <pc:sldMk cId="1934256050" sldId="436"/>
            <ac:spMk id="65" creationId="{6C5FD0A5-F7FD-4E88-8AE0-AC4C3492271C}"/>
          </ac:spMkLst>
        </pc:spChg>
        <pc:spChg chg="mod">
          <ac:chgData name="Jerome SCHUMAN" userId="25ed0491-f1fc-438c-a7d4-2f9af78b8930" providerId="ADAL" clId="{30704F6F-B88A-4ABA-813E-D9D081351AC9}" dt="2019-11-05T13:46:58.284" v="146" actId="20577"/>
          <ac:spMkLst>
            <pc:docMk/>
            <pc:sldMk cId="1934256050" sldId="436"/>
            <ac:spMk id="66" creationId="{FC1A683F-0F5F-4BF6-93AB-DBC0EB6B58B7}"/>
          </ac:spMkLst>
        </pc:spChg>
        <pc:spChg chg="del">
          <ac:chgData name="Jerome SCHUMAN" userId="25ed0491-f1fc-438c-a7d4-2f9af78b8930" providerId="ADAL" clId="{30704F6F-B88A-4ABA-813E-D9D081351AC9}" dt="2019-11-05T13:50:53.760" v="162" actId="478"/>
          <ac:spMkLst>
            <pc:docMk/>
            <pc:sldMk cId="1934256050" sldId="436"/>
            <ac:spMk id="68" creationId="{DCE9D10C-29C5-46BE-A2E3-F3E97608C752}"/>
          </ac:spMkLst>
        </pc:spChg>
        <pc:spChg chg="del mod">
          <ac:chgData name="Jerome SCHUMAN" userId="25ed0491-f1fc-438c-a7d4-2f9af78b8930" providerId="ADAL" clId="{30704F6F-B88A-4ABA-813E-D9D081351AC9}" dt="2019-11-05T13:50:20.105" v="158" actId="478"/>
          <ac:spMkLst>
            <pc:docMk/>
            <pc:sldMk cId="1934256050" sldId="436"/>
            <ac:spMk id="73" creationId="{7B96A5BF-E5EF-4B66-A0C0-A68095520AE7}"/>
          </ac:spMkLst>
        </pc:spChg>
        <pc:spChg chg="del">
          <ac:chgData name="Jerome SCHUMAN" userId="25ed0491-f1fc-438c-a7d4-2f9af78b8930" providerId="ADAL" clId="{30704F6F-B88A-4ABA-813E-D9D081351AC9}" dt="2019-11-05T13:48:10.817" v="147" actId="478"/>
          <ac:spMkLst>
            <pc:docMk/>
            <pc:sldMk cId="1934256050" sldId="436"/>
            <ac:spMk id="74" creationId="{403A7018-5216-4BE2-B8E4-BD498FE40A60}"/>
          </ac:spMkLst>
        </pc:spChg>
      </pc:sldChg>
      <pc:sldChg chg="del">
        <pc:chgData name="Jerome SCHUMAN" userId="25ed0491-f1fc-438c-a7d4-2f9af78b8930" providerId="ADAL" clId="{30704F6F-B88A-4ABA-813E-D9D081351AC9}" dt="2019-10-29T15:15:26.684" v="6" actId="2696"/>
        <pc:sldMkLst>
          <pc:docMk/>
          <pc:sldMk cId="3456383530" sldId="444"/>
        </pc:sldMkLst>
      </pc:sldChg>
      <pc:sldChg chg="modTransition">
        <pc:chgData name="Jerome SCHUMAN" userId="25ed0491-f1fc-438c-a7d4-2f9af78b8930" providerId="ADAL" clId="{30704F6F-B88A-4ABA-813E-D9D081351AC9}" dt="2019-10-29T15:16:57.728" v="9"/>
        <pc:sldMkLst>
          <pc:docMk/>
          <pc:sldMk cId="1906616907" sldId="477"/>
        </pc:sldMkLst>
      </pc:sldChg>
      <pc:sldChg chg="addSp delSp modSp delAnim">
        <pc:chgData name="Jerome SCHUMAN" userId="25ed0491-f1fc-438c-a7d4-2f9af78b8930" providerId="ADAL" clId="{30704F6F-B88A-4ABA-813E-D9D081351AC9}" dt="2019-11-04T15:18:08.150" v="140" actId="20577"/>
        <pc:sldMkLst>
          <pc:docMk/>
          <pc:sldMk cId="474287055" sldId="499"/>
        </pc:sldMkLst>
        <pc:spChg chg="mod">
          <ac:chgData name="Jerome SCHUMAN" userId="25ed0491-f1fc-438c-a7d4-2f9af78b8930" providerId="ADAL" clId="{30704F6F-B88A-4ABA-813E-D9D081351AC9}" dt="2019-11-04T15:15:22.435" v="133" actId="113"/>
          <ac:spMkLst>
            <pc:docMk/>
            <pc:sldMk cId="474287055" sldId="499"/>
            <ac:spMk id="19" creationId="{350AE7E8-2FE5-420C-8486-8E506153D7BC}"/>
          </ac:spMkLst>
        </pc:spChg>
        <pc:spChg chg="add mod">
          <ac:chgData name="Jerome SCHUMAN" userId="25ed0491-f1fc-438c-a7d4-2f9af78b8930" providerId="ADAL" clId="{30704F6F-B88A-4ABA-813E-D9D081351AC9}" dt="2019-11-04T15:12:57.810" v="72" actId="14100"/>
          <ac:spMkLst>
            <pc:docMk/>
            <pc:sldMk cId="474287055" sldId="499"/>
            <ac:spMk id="44" creationId="{5D1615FA-A320-4653-8C03-80B88C38761A}"/>
          </ac:spMkLst>
        </pc:spChg>
        <pc:spChg chg="add del">
          <ac:chgData name="Jerome SCHUMAN" userId="25ed0491-f1fc-438c-a7d4-2f9af78b8930" providerId="ADAL" clId="{30704F6F-B88A-4ABA-813E-D9D081351AC9}" dt="2019-11-04T15:13:03.624" v="74"/>
          <ac:spMkLst>
            <pc:docMk/>
            <pc:sldMk cId="474287055" sldId="499"/>
            <ac:spMk id="45" creationId="{D1BA8AA9-1969-47A9-95E1-E9B21D0F8739}"/>
          </ac:spMkLst>
        </pc:spChg>
        <pc:spChg chg="add mod">
          <ac:chgData name="Jerome SCHUMAN" userId="25ed0491-f1fc-438c-a7d4-2f9af78b8930" providerId="ADAL" clId="{30704F6F-B88A-4ABA-813E-D9D081351AC9}" dt="2019-11-04T15:13:45.837" v="89" actId="20577"/>
          <ac:spMkLst>
            <pc:docMk/>
            <pc:sldMk cId="474287055" sldId="499"/>
            <ac:spMk id="47" creationId="{CD3418FA-5FCF-4D16-9D81-97597BAB4A00}"/>
          </ac:spMkLst>
        </pc:spChg>
        <pc:spChg chg="mod">
          <ac:chgData name="Jerome SCHUMAN" userId="25ed0491-f1fc-438c-a7d4-2f9af78b8930" providerId="ADAL" clId="{30704F6F-B88A-4ABA-813E-D9D081351AC9}" dt="2019-11-04T15:12:41.739" v="70" actId="108"/>
          <ac:spMkLst>
            <pc:docMk/>
            <pc:sldMk cId="474287055" sldId="499"/>
            <ac:spMk id="57" creationId="{A6773F4B-45E2-43F1-AD02-91758CA08D59}"/>
          </ac:spMkLst>
        </pc:spChg>
        <pc:spChg chg="mod">
          <ac:chgData name="Jerome SCHUMAN" userId="25ed0491-f1fc-438c-a7d4-2f9af78b8930" providerId="ADAL" clId="{30704F6F-B88A-4ABA-813E-D9D081351AC9}" dt="2019-11-04T15:18:08.150" v="140" actId="20577"/>
          <ac:spMkLst>
            <pc:docMk/>
            <pc:sldMk cId="474287055" sldId="499"/>
            <ac:spMk id="58" creationId="{DCCCD976-E3D7-4DAE-9F3E-DFE3DC593C06}"/>
          </ac:spMkLst>
        </pc:spChg>
        <pc:spChg chg="del mod">
          <ac:chgData name="Jerome SCHUMAN" userId="25ed0491-f1fc-438c-a7d4-2f9af78b8930" providerId="ADAL" clId="{30704F6F-B88A-4ABA-813E-D9D081351AC9}" dt="2019-11-04T15:15:40.220" v="134" actId="478"/>
          <ac:spMkLst>
            <pc:docMk/>
            <pc:sldMk cId="474287055" sldId="499"/>
            <ac:spMk id="59" creationId="{3501BC37-5387-4E0B-85D0-C5A9B7A243DE}"/>
          </ac:spMkLst>
        </pc:spChg>
        <pc:grpChg chg="mod">
          <ac:chgData name="Jerome SCHUMAN" userId="25ed0491-f1fc-438c-a7d4-2f9af78b8930" providerId="ADAL" clId="{30704F6F-B88A-4ABA-813E-D9D081351AC9}" dt="2019-11-04T15:16:00.927" v="136" actId="1076"/>
          <ac:grpSpMkLst>
            <pc:docMk/>
            <pc:sldMk cId="474287055" sldId="499"/>
            <ac:grpSpMk id="53" creationId="{B84ACDE4-B114-423F-8902-203DFB776459}"/>
          </ac:grpSpMkLst>
        </pc:grpChg>
        <pc:picChg chg="mod">
          <ac:chgData name="Jerome SCHUMAN" userId="25ed0491-f1fc-438c-a7d4-2f9af78b8930" providerId="ADAL" clId="{30704F6F-B88A-4ABA-813E-D9D081351AC9}" dt="2019-11-04T15:16:06.614" v="138" actId="1076"/>
          <ac:picMkLst>
            <pc:docMk/>
            <pc:sldMk cId="474287055" sldId="499"/>
            <ac:picMk id="48" creationId="{35D91570-E93E-4647-9B8E-96F2EE432786}"/>
          </ac:picMkLst>
        </pc:picChg>
      </pc:sldChg>
      <pc:sldChg chg="delSp modSp mod">
        <pc:chgData name="Jerome SCHUMAN" userId="25ed0491-f1fc-438c-a7d4-2f9af78b8930" providerId="ADAL" clId="{30704F6F-B88A-4ABA-813E-D9D081351AC9}" dt="2019-11-05T15:59:42.684" v="2012" actId="113"/>
        <pc:sldMkLst>
          <pc:docMk/>
          <pc:sldMk cId="3849711025" sldId="517"/>
        </pc:sldMkLst>
        <pc:spChg chg="del">
          <ac:chgData name="Jerome SCHUMAN" userId="25ed0491-f1fc-438c-a7d4-2f9af78b8930" providerId="ADAL" clId="{30704F6F-B88A-4ABA-813E-D9D081351AC9}" dt="2019-11-05T13:54:25.869" v="174" actId="478"/>
          <ac:spMkLst>
            <pc:docMk/>
            <pc:sldMk cId="3849711025" sldId="517"/>
            <ac:spMk id="5" creationId="{DD726970-AAA8-4AC7-9904-3871B34EACAE}"/>
          </ac:spMkLst>
        </pc:spChg>
        <pc:graphicFrameChg chg="mod">
          <ac:chgData name="Jerome SCHUMAN" userId="25ed0491-f1fc-438c-a7d4-2f9af78b8930" providerId="ADAL" clId="{30704F6F-B88A-4ABA-813E-D9D081351AC9}" dt="2019-11-05T15:59:42.684" v="2012" actId="113"/>
          <ac:graphicFrameMkLst>
            <pc:docMk/>
            <pc:sldMk cId="3849711025" sldId="517"/>
            <ac:graphicFrameMk id="3" creationId="{7078F78B-A710-4625-AAAA-4E40ECA3DC34}"/>
          </ac:graphicFrameMkLst>
        </pc:graphicFrameChg>
      </pc:sldChg>
      <pc:sldChg chg="addSp delSp modSp">
        <pc:chgData name="Jerome SCHUMAN" userId="25ed0491-f1fc-438c-a7d4-2f9af78b8930" providerId="ADAL" clId="{30704F6F-B88A-4ABA-813E-D9D081351AC9}" dt="2019-11-05T15:04:47.239" v="1454" actId="1076"/>
        <pc:sldMkLst>
          <pc:docMk/>
          <pc:sldMk cId="3918593587" sldId="537"/>
        </pc:sldMkLst>
        <pc:spChg chg="mod">
          <ac:chgData name="Jerome SCHUMAN" userId="25ed0491-f1fc-438c-a7d4-2f9af78b8930" providerId="ADAL" clId="{30704F6F-B88A-4ABA-813E-D9D081351AC9}" dt="2019-11-05T15:04:16.937" v="1450" actId="1076"/>
          <ac:spMkLst>
            <pc:docMk/>
            <pc:sldMk cId="3918593587" sldId="537"/>
            <ac:spMk id="2" creationId="{DEF48A77-0D35-4234-9BAA-0ECD3806397E}"/>
          </ac:spMkLst>
        </pc:spChg>
        <pc:spChg chg="mod">
          <ac:chgData name="Jerome SCHUMAN" userId="25ed0491-f1fc-438c-a7d4-2f9af78b8930" providerId="ADAL" clId="{30704F6F-B88A-4ABA-813E-D9D081351AC9}" dt="2019-11-05T15:04:29.543" v="1451" actId="1076"/>
          <ac:spMkLst>
            <pc:docMk/>
            <pc:sldMk cId="3918593587" sldId="537"/>
            <ac:spMk id="4" creationId="{8AE902D4-63AF-48A0-BD49-BD8865074967}"/>
          </ac:spMkLst>
        </pc:spChg>
        <pc:spChg chg="mod">
          <ac:chgData name="Jerome SCHUMAN" userId="25ed0491-f1fc-438c-a7d4-2f9af78b8930" providerId="ADAL" clId="{30704F6F-B88A-4ABA-813E-D9D081351AC9}" dt="2019-11-05T15:04:34.528" v="1452" actId="1076"/>
          <ac:spMkLst>
            <pc:docMk/>
            <pc:sldMk cId="3918593587" sldId="537"/>
            <ac:spMk id="6" creationId="{CFFA7B0B-2AAD-4EC8-B015-A8A8085271FC}"/>
          </ac:spMkLst>
        </pc:spChg>
        <pc:spChg chg="mod">
          <ac:chgData name="Jerome SCHUMAN" userId="25ed0491-f1fc-438c-a7d4-2f9af78b8930" providerId="ADAL" clId="{30704F6F-B88A-4ABA-813E-D9D081351AC9}" dt="2019-11-05T15:04:39.719" v="1453" actId="1076"/>
          <ac:spMkLst>
            <pc:docMk/>
            <pc:sldMk cId="3918593587" sldId="537"/>
            <ac:spMk id="7" creationId="{BC48087C-6CC7-4E44-83EA-A694A5C37350}"/>
          </ac:spMkLst>
        </pc:spChg>
        <pc:spChg chg="add mod">
          <ac:chgData name="Jerome SCHUMAN" userId="25ed0491-f1fc-438c-a7d4-2f9af78b8930" providerId="ADAL" clId="{30704F6F-B88A-4ABA-813E-D9D081351AC9}" dt="2019-11-05T15:04:47.239" v="1454" actId="1076"/>
          <ac:spMkLst>
            <pc:docMk/>
            <pc:sldMk cId="3918593587" sldId="537"/>
            <ac:spMk id="10" creationId="{11CE6BD0-1D23-4F82-B8BA-F3FCD87E1042}"/>
          </ac:spMkLst>
        </pc:spChg>
        <pc:spChg chg="del">
          <ac:chgData name="Jerome SCHUMAN" userId="25ed0491-f1fc-438c-a7d4-2f9af78b8930" providerId="ADAL" clId="{30704F6F-B88A-4ABA-813E-D9D081351AC9}" dt="2019-11-05T14:14:46.492" v="225" actId="478"/>
          <ac:spMkLst>
            <pc:docMk/>
            <pc:sldMk cId="3918593587" sldId="537"/>
            <ac:spMk id="11" creationId="{500A630B-1A95-4696-B8C9-B7F6B71276DC}"/>
          </ac:spMkLst>
        </pc:spChg>
      </pc:sldChg>
      <pc:sldChg chg="del">
        <pc:chgData name="Jerome SCHUMAN" userId="25ed0491-f1fc-438c-a7d4-2f9af78b8930" providerId="ADAL" clId="{30704F6F-B88A-4ABA-813E-D9D081351AC9}" dt="2019-10-29T15:22:09.767" v="10" actId="2696"/>
        <pc:sldMkLst>
          <pc:docMk/>
          <pc:sldMk cId="3457254828" sldId="538"/>
        </pc:sldMkLst>
      </pc:sldChg>
      <pc:sldChg chg="addSp delSp modSp">
        <pc:chgData name="Jerome SCHUMAN" userId="25ed0491-f1fc-438c-a7d4-2f9af78b8930" providerId="ADAL" clId="{30704F6F-B88A-4ABA-813E-D9D081351AC9}" dt="2019-11-05T15:49:07.805" v="1981" actId="20577"/>
        <pc:sldMkLst>
          <pc:docMk/>
          <pc:sldMk cId="1071820823" sldId="539"/>
        </pc:sldMkLst>
        <pc:spChg chg="mod">
          <ac:chgData name="Jerome SCHUMAN" userId="25ed0491-f1fc-438c-a7d4-2f9af78b8930" providerId="ADAL" clId="{30704F6F-B88A-4ABA-813E-D9D081351AC9}" dt="2019-11-05T15:49:07.805" v="1981" actId="20577"/>
          <ac:spMkLst>
            <pc:docMk/>
            <pc:sldMk cId="1071820823" sldId="539"/>
            <ac:spMk id="7" creationId="{9C7FA98F-B6EB-492C-B684-68632855D59B}"/>
          </ac:spMkLst>
        </pc:spChg>
        <pc:spChg chg="mod">
          <ac:chgData name="Jerome SCHUMAN" userId="25ed0491-f1fc-438c-a7d4-2f9af78b8930" providerId="ADAL" clId="{30704F6F-B88A-4ABA-813E-D9D081351AC9}" dt="2019-11-05T15:25:50.400" v="1814" actId="20577"/>
          <ac:spMkLst>
            <pc:docMk/>
            <pc:sldMk cId="1071820823" sldId="539"/>
            <ac:spMk id="8" creationId="{77CB6629-EF87-4924-8B80-37E2DC081BDB}"/>
          </ac:spMkLst>
        </pc:spChg>
        <pc:spChg chg="add mod">
          <ac:chgData name="Jerome SCHUMAN" userId="25ed0491-f1fc-438c-a7d4-2f9af78b8930" providerId="ADAL" clId="{30704F6F-B88A-4ABA-813E-D9D081351AC9}" dt="2019-11-05T15:49:01.186" v="1976" actId="108"/>
          <ac:spMkLst>
            <pc:docMk/>
            <pc:sldMk cId="1071820823" sldId="539"/>
            <ac:spMk id="9" creationId="{B5011F2F-FEDF-4F23-A171-B49FFC4C4C94}"/>
          </ac:spMkLst>
        </pc:spChg>
        <pc:spChg chg="del">
          <ac:chgData name="Jerome SCHUMAN" userId="25ed0491-f1fc-438c-a7d4-2f9af78b8930" providerId="ADAL" clId="{30704F6F-B88A-4ABA-813E-D9D081351AC9}" dt="2019-11-05T15:04:59.849" v="1455" actId="478"/>
          <ac:spMkLst>
            <pc:docMk/>
            <pc:sldMk cId="1071820823" sldId="539"/>
            <ac:spMk id="12" creationId="{D58F0AE7-B84F-4862-8B8D-E2D867FCBF9C}"/>
          </ac:spMkLst>
        </pc:spChg>
      </pc:sldChg>
      <pc:sldChg chg="del">
        <pc:chgData name="Jerome SCHUMAN" userId="25ed0491-f1fc-438c-a7d4-2f9af78b8930" providerId="ADAL" clId="{30704F6F-B88A-4ABA-813E-D9D081351AC9}" dt="2019-10-29T15:22:13.449" v="11" actId="2696"/>
        <pc:sldMkLst>
          <pc:docMk/>
          <pc:sldMk cId="3762017737" sldId="540"/>
        </pc:sldMkLst>
      </pc:sldChg>
      <pc:sldChg chg="modSp">
        <pc:chgData name="Jerome SCHUMAN" userId="25ed0491-f1fc-438c-a7d4-2f9af78b8930" providerId="ADAL" clId="{30704F6F-B88A-4ABA-813E-D9D081351AC9}" dt="2019-10-29T14:48:37.881" v="5" actId="1076"/>
        <pc:sldMkLst>
          <pc:docMk/>
          <pc:sldMk cId="515336490" sldId="553"/>
        </pc:sldMkLst>
        <pc:picChg chg="mod">
          <ac:chgData name="Jerome SCHUMAN" userId="25ed0491-f1fc-438c-a7d4-2f9af78b8930" providerId="ADAL" clId="{30704F6F-B88A-4ABA-813E-D9D081351AC9}" dt="2019-10-29T14:48:35.544" v="3" actId="1076"/>
          <ac:picMkLst>
            <pc:docMk/>
            <pc:sldMk cId="515336490" sldId="553"/>
            <ac:picMk id="3" creationId="{5F698B95-F254-4CFF-B5CA-1178DC8903F1}"/>
          </ac:picMkLst>
        </pc:picChg>
        <pc:picChg chg="mod">
          <ac:chgData name="Jerome SCHUMAN" userId="25ed0491-f1fc-438c-a7d4-2f9af78b8930" providerId="ADAL" clId="{30704F6F-B88A-4ABA-813E-D9D081351AC9}" dt="2019-10-29T14:48:37.881" v="5" actId="1076"/>
          <ac:picMkLst>
            <pc:docMk/>
            <pc:sldMk cId="515336490" sldId="553"/>
            <ac:picMk id="4" creationId="{9BD5E808-786F-437D-93D9-313128A5AB53}"/>
          </ac:picMkLst>
        </pc:picChg>
      </pc:sldChg>
      <pc:sldChg chg="addSp delSp modSp">
        <pc:chgData name="Jerome SCHUMAN" userId="25ed0491-f1fc-438c-a7d4-2f9af78b8930" providerId="ADAL" clId="{30704F6F-B88A-4ABA-813E-D9D081351AC9}" dt="2019-11-05T16:54:20.107" v="2779" actId="1076"/>
        <pc:sldMkLst>
          <pc:docMk/>
          <pc:sldMk cId="4256057840" sldId="560"/>
        </pc:sldMkLst>
        <pc:spChg chg="mod">
          <ac:chgData name="Jerome SCHUMAN" userId="25ed0491-f1fc-438c-a7d4-2f9af78b8930" providerId="ADAL" clId="{30704F6F-B88A-4ABA-813E-D9D081351AC9}" dt="2019-11-05T16:48:42.946" v="2594" actId="478"/>
          <ac:spMkLst>
            <pc:docMk/>
            <pc:sldMk cId="4256057840" sldId="560"/>
            <ac:spMk id="14" creationId="{100BCC3F-EF8D-4DBB-8534-A94896064112}"/>
          </ac:spMkLst>
        </pc:spChg>
        <pc:spChg chg="mod">
          <ac:chgData name="Jerome SCHUMAN" userId="25ed0491-f1fc-438c-a7d4-2f9af78b8930" providerId="ADAL" clId="{30704F6F-B88A-4ABA-813E-D9D081351AC9}" dt="2019-11-05T16:48:47.018" v="2597" actId="478"/>
          <ac:spMkLst>
            <pc:docMk/>
            <pc:sldMk cId="4256057840" sldId="560"/>
            <ac:spMk id="17" creationId="{9255230F-F5EE-4AA0-9E3E-6A336EA379B5}"/>
          </ac:spMkLst>
        </pc:spChg>
        <pc:spChg chg="add del mod topLvl">
          <ac:chgData name="Jerome SCHUMAN" userId="25ed0491-f1fc-438c-a7d4-2f9af78b8930" providerId="ADAL" clId="{30704F6F-B88A-4ABA-813E-D9D081351AC9}" dt="2019-11-05T16:48:49.018" v="2598" actId="478"/>
          <ac:spMkLst>
            <pc:docMk/>
            <pc:sldMk cId="4256057840" sldId="560"/>
            <ac:spMk id="20" creationId="{716672BD-1E63-450A-B4EA-9479DA3CFCE0}"/>
          </ac:spMkLst>
        </pc:spChg>
        <pc:spChg chg="mod">
          <ac:chgData name="Jerome SCHUMAN" userId="25ed0491-f1fc-438c-a7d4-2f9af78b8930" providerId="ADAL" clId="{30704F6F-B88A-4ABA-813E-D9D081351AC9}" dt="2019-11-05T16:50:06.012" v="2626" actId="20577"/>
          <ac:spMkLst>
            <pc:docMk/>
            <pc:sldMk cId="4256057840" sldId="560"/>
            <ac:spMk id="23" creationId="{2CA30029-1017-4544-914E-9DA8EB7813CC}"/>
          </ac:spMkLst>
        </pc:spChg>
        <pc:spChg chg="mod">
          <ac:chgData name="Jerome SCHUMAN" userId="25ed0491-f1fc-438c-a7d4-2f9af78b8930" providerId="ADAL" clId="{30704F6F-B88A-4ABA-813E-D9D081351AC9}" dt="2019-11-05T16:50:11.043" v="2639" actId="20577"/>
          <ac:spMkLst>
            <pc:docMk/>
            <pc:sldMk cId="4256057840" sldId="560"/>
            <ac:spMk id="26" creationId="{6E071B36-5DD0-41B6-81CA-CF7BF7A81EDB}"/>
          </ac:spMkLst>
        </pc:spChg>
        <pc:spChg chg="mod">
          <ac:chgData name="Jerome SCHUMAN" userId="25ed0491-f1fc-438c-a7d4-2f9af78b8930" providerId="ADAL" clId="{30704F6F-B88A-4ABA-813E-D9D081351AC9}" dt="2019-11-05T16:50:14.301" v="2646" actId="20577"/>
          <ac:spMkLst>
            <pc:docMk/>
            <pc:sldMk cId="4256057840" sldId="560"/>
            <ac:spMk id="29" creationId="{B96780E8-9EFE-43E1-94A3-3EE3930E0CF1}"/>
          </ac:spMkLst>
        </pc:spChg>
        <pc:spChg chg="mod">
          <ac:chgData name="Jerome SCHUMAN" userId="25ed0491-f1fc-438c-a7d4-2f9af78b8930" providerId="ADAL" clId="{30704F6F-B88A-4ABA-813E-D9D081351AC9}" dt="2019-11-05T16:51:04.628" v="2659" actId="20577"/>
          <ac:spMkLst>
            <pc:docMk/>
            <pc:sldMk cId="4256057840" sldId="560"/>
            <ac:spMk id="32" creationId="{20DE8D5B-8B59-4A22-88D3-6DB2D7EA202C}"/>
          </ac:spMkLst>
        </pc:spChg>
        <pc:spChg chg="mod">
          <ac:chgData name="Jerome SCHUMAN" userId="25ed0491-f1fc-438c-a7d4-2f9af78b8930" providerId="ADAL" clId="{30704F6F-B88A-4ABA-813E-D9D081351AC9}" dt="2019-11-05T16:52:05.726" v="2711" actId="20577"/>
          <ac:spMkLst>
            <pc:docMk/>
            <pc:sldMk cId="4256057840" sldId="560"/>
            <ac:spMk id="35" creationId="{E9B951A1-8BEA-402D-AC06-B205631A092D}"/>
          </ac:spMkLst>
        </pc:spChg>
        <pc:spChg chg="mod">
          <ac:chgData name="Jerome SCHUMAN" userId="25ed0491-f1fc-438c-a7d4-2f9af78b8930" providerId="ADAL" clId="{30704F6F-B88A-4ABA-813E-D9D081351AC9}" dt="2019-11-05T16:52:11.773" v="2716" actId="20577"/>
          <ac:spMkLst>
            <pc:docMk/>
            <pc:sldMk cId="4256057840" sldId="560"/>
            <ac:spMk id="38" creationId="{1834C9E2-3DE5-4D66-9325-D8C3BD24227A}"/>
          </ac:spMkLst>
        </pc:spChg>
        <pc:spChg chg="add del mod">
          <ac:chgData name="Jerome SCHUMAN" userId="25ed0491-f1fc-438c-a7d4-2f9af78b8930" providerId="ADAL" clId="{30704F6F-B88A-4ABA-813E-D9D081351AC9}" dt="2019-11-05T16:52:41.820" v="2729" actId="20577"/>
          <ac:spMkLst>
            <pc:docMk/>
            <pc:sldMk cId="4256057840" sldId="560"/>
            <ac:spMk id="41" creationId="{C42CF647-E467-4C6F-BEA5-B7A8F3761D87}"/>
          </ac:spMkLst>
        </pc:spChg>
        <pc:spChg chg="mod">
          <ac:chgData name="Jerome SCHUMAN" userId="25ed0491-f1fc-438c-a7d4-2f9af78b8930" providerId="ADAL" clId="{30704F6F-B88A-4ABA-813E-D9D081351AC9}" dt="2019-11-05T16:52:46.301" v="2736" actId="20577"/>
          <ac:spMkLst>
            <pc:docMk/>
            <pc:sldMk cId="4256057840" sldId="560"/>
            <ac:spMk id="44" creationId="{E53F21AD-0124-4D57-BC96-3E62E4F47D40}"/>
          </ac:spMkLst>
        </pc:spChg>
        <pc:spChg chg="mod">
          <ac:chgData name="Jerome SCHUMAN" userId="25ed0491-f1fc-438c-a7d4-2f9af78b8930" providerId="ADAL" clId="{30704F6F-B88A-4ABA-813E-D9D081351AC9}" dt="2019-11-05T16:52:50.579" v="2745" actId="20577"/>
          <ac:spMkLst>
            <pc:docMk/>
            <pc:sldMk cId="4256057840" sldId="560"/>
            <ac:spMk id="47" creationId="{C568FFD7-C29E-470B-A8CB-6F118B1D70BC}"/>
          </ac:spMkLst>
        </pc:spChg>
        <pc:spChg chg="mod">
          <ac:chgData name="Jerome SCHUMAN" userId="25ed0491-f1fc-438c-a7d4-2f9af78b8930" providerId="ADAL" clId="{30704F6F-B88A-4ABA-813E-D9D081351AC9}" dt="2019-11-05T16:53:31.028" v="2759" actId="20577"/>
          <ac:spMkLst>
            <pc:docMk/>
            <pc:sldMk cId="4256057840" sldId="560"/>
            <ac:spMk id="50" creationId="{4F8CCE8E-EF4B-46DD-A00E-9D36C907FA29}"/>
          </ac:spMkLst>
        </pc:spChg>
        <pc:spChg chg="mod">
          <ac:chgData name="Jerome SCHUMAN" userId="25ed0491-f1fc-438c-a7d4-2f9af78b8930" providerId="ADAL" clId="{30704F6F-B88A-4ABA-813E-D9D081351AC9}" dt="2019-11-05T16:53:35.180" v="2765" actId="20577"/>
          <ac:spMkLst>
            <pc:docMk/>
            <pc:sldMk cId="4256057840" sldId="560"/>
            <ac:spMk id="53" creationId="{FA9ADBD2-D499-4992-939C-B356F72A3E41}"/>
          </ac:spMkLst>
        </pc:spChg>
        <pc:spChg chg="mod">
          <ac:chgData name="Jerome SCHUMAN" userId="25ed0491-f1fc-438c-a7d4-2f9af78b8930" providerId="ADAL" clId="{30704F6F-B88A-4ABA-813E-D9D081351AC9}" dt="2019-11-05T16:53:40.548" v="2772" actId="20577"/>
          <ac:spMkLst>
            <pc:docMk/>
            <pc:sldMk cId="4256057840" sldId="560"/>
            <ac:spMk id="56" creationId="{5924E0A5-86A6-4021-91FF-689A644C72D5}"/>
          </ac:spMkLst>
        </pc:spChg>
        <pc:grpChg chg="del mod">
          <ac:chgData name="Jerome SCHUMAN" userId="25ed0491-f1fc-438c-a7d4-2f9af78b8930" providerId="ADAL" clId="{30704F6F-B88A-4ABA-813E-D9D081351AC9}" dt="2019-11-05T16:48:42.946" v="2594" actId="478"/>
          <ac:grpSpMkLst>
            <pc:docMk/>
            <pc:sldMk cId="4256057840" sldId="560"/>
            <ac:grpSpMk id="13" creationId="{B5ED493F-D0A2-4B4E-AC0E-B25F64100A83}"/>
          </ac:grpSpMkLst>
        </pc:grpChg>
        <pc:grpChg chg="add del mod">
          <ac:chgData name="Jerome SCHUMAN" userId="25ed0491-f1fc-438c-a7d4-2f9af78b8930" providerId="ADAL" clId="{30704F6F-B88A-4ABA-813E-D9D081351AC9}" dt="2019-11-05T16:48:47.018" v="2597" actId="478"/>
          <ac:grpSpMkLst>
            <pc:docMk/>
            <pc:sldMk cId="4256057840" sldId="560"/>
            <ac:grpSpMk id="16" creationId="{056945F9-242F-4753-9B6D-427A4914D823}"/>
          </ac:grpSpMkLst>
        </pc:grpChg>
        <pc:grpChg chg="add del mod">
          <ac:chgData name="Jerome SCHUMAN" userId="25ed0491-f1fc-438c-a7d4-2f9af78b8930" providerId="ADAL" clId="{30704F6F-B88A-4ABA-813E-D9D081351AC9}" dt="2019-11-05T16:48:49.018" v="2598" actId="478"/>
          <ac:grpSpMkLst>
            <pc:docMk/>
            <pc:sldMk cId="4256057840" sldId="560"/>
            <ac:grpSpMk id="19" creationId="{513BFEE0-A5AE-4734-B017-4C89205EF035}"/>
          </ac:grpSpMkLst>
        </pc:grpChg>
        <pc:grpChg chg="del mod">
          <ac:chgData name="Jerome SCHUMAN" userId="25ed0491-f1fc-438c-a7d4-2f9af78b8930" providerId="ADAL" clId="{30704F6F-B88A-4ABA-813E-D9D081351AC9}" dt="2019-11-05T16:48:51.226" v="2599" actId="478"/>
          <ac:grpSpMkLst>
            <pc:docMk/>
            <pc:sldMk cId="4256057840" sldId="560"/>
            <ac:grpSpMk id="22" creationId="{51164F27-B786-4FB4-AD7E-5E1E64BDFB25}"/>
          </ac:grpSpMkLst>
        </pc:grpChg>
        <pc:grpChg chg="del mod">
          <ac:chgData name="Jerome SCHUMAN" userId="25ed0491-f1fc-438c-a7d4-2f9af78b8930" providerId="ADAL" clId="{30704F6F-B88A-4ABA-813E-D9D081351AC9}" dt="2019-11-05T16:48:52.858" v="2600" actId="478"/>
          <ac:grpSpMkLst>
            <pc:docMk/>
            <pc:sldMk cId="4256057840" sldId="560"/>
            <ac:grpSpMk id="25" creationId="{1EB8F61E-7F18-4885-A244-BC20028FB240}"/>
          </ac:grpSpMkLst>
        </pc:grpChg>
        <pc:grpChg chg="del mod">
          <ac:chgData name="Jerome SCHUMAN" userId="25ed0491-f1fc-438c-a7d4-2f9af78b8930" providerId="ADAL" clId="{30704F6F-B88A-4ABA-813E-D9D081351AC9}" dt="2019-11-05T16:48:54.323" v="2601" actId="478"/>
          <ac:grpSpMkLst>
            <pc:docMk/>
            <pc:sldMk cId="4256057840" sldId="560"/>
            <ac:grpSpMk id="28" creationId="{66A8516C-5F7E-4BEE-AB6F-F9BB37B68C38}"/>
          </ac:grpSpMkLst>
        </pc:grpChg>
        <pc:grpChg chg="del mod">
          <ac:chgData name="Jerome SCHUMAN" userId="25ed0491-f1fc-438c-a7d4-2f9af78b8930" providerId="ADAL" clId="{30704F6F-B88A-4ABA-813E-D9D081351AC9}" dt="2019-11-05T16:48:56.648" v="2602" actId="478"/>
          <ac:grpSpMkLst>
            <pc:docMk/>
            <pc:sldMk cId="4256057840" sldId="560"/>
            <ac:grpSpMk id="31" creationId="{33EB382F-CB95-48F3-9DD5-252AC6352F95}"/>
          </ac:grpSpMkLst>
        </pc:grpChg>
        <pc:grpChg chg="del mod">
          <ac:chgData name="Jerome SCHUMAN" userId="25ed0491-f1fc-438c-a7d4-2f9af78b8930" providerId="ADAL" clId="{30704F6F-B88A-4ABA-813E-D9D081351AC9}" dt="2019-11-05T16:48:58.426" v="2603" actId="478"/>
          <ac:grpSpMkLst>
            <pc:docMk/>
            <pc:sldMk cId="4256057840" sldId="560"/>
            <ac:grpSpMk id="34" creationId="{CC9CA011-6B2F-49E1-8CBF-1001E6F9CB51}"/>
          </ac:grpSpMkLst>
        </pc:grpChg>
        <pc:grpChg chg="del mod">
          <ac:chgData name="Jerome SCHUMAN" userId="25ed0491-f1fc-438c-a7d4-2f9af78b8930" providerId="ADAL" clId="{30704F6F-B88A-4ABA-813E-D9D081351AC9}" dt="2019-11-05T16:48:59.771" v="2604" actId="478"/>
          <ac:grpSpMkLst>
            <pc:docMk/>
            <pc:sldMk cId="4256057840" sldId="560"/>
            <ac:grpSpMk id="37" creationId="{6257254F-5EAD-4F33-BFA4-D8457869836C}"/>
          </ac:grpSpMkLst>
        </pc:grpChg>
        <pc:grpChg chg="del mod">
          <ac:chgData name="Jerome SCHUMAN" userId="25ed0491-f1fc-438c-a7d4-2f9af78b8930" providerId="ADAL" clId="{30704F6F-B88A-4ABA-813E-D9D081351AC9}" dt="2019-11-05T16:49:02.163" v="2605" actId="478"/>
          <ac:grpSpMkLst>
            <pc:docMk/>
            <pc:sldMk cId="4256057840" sldId="560"/>
            <ac:grpSpMk id="40" creationId="{35A95FDB-9576-4E2E-BFE5-EBD488104B4F}"/>
          </ac:grpSpMkLst>
        </pc:grpChg>
        <pc:grpChg chg="del mod">
          <ac:chgData name="Jerome SCHUMAN" userId="25ed0491-f1fc-438c-a7d4-2f9af78b8930" providerId="ADAL" clId="{30704F6F-B88A-4ABA-813E-D9D081351AC9}" dt="2019-11-05T16:49:03.907" v="2606" actId="478"/>
          <ac:grpSpMkLst>
            <pc:docMk/>
            <pc:sldMk cId="4256057840" sldId="560"/>
            <ac:grpSpMk id="43" creationId="{47744ECA-2F7B-48E8-BBA1-37628FDB6699}"/>
          </ac:grpSpMkLst>
        </pc:grpChg>
        <pc:grpChg chg="del mod">
          <ac:chgData name="Jerome SCHUMAN" userId="25ed0491-f1fc-438c-a7d4-2f9af78b8930" providerId="ADAL" clId="{30704F6F-B88A-4ABA-813E-D9D081351AC9}" dt="2019-11-05T16:49:05.106" v="2607" actId="478"/>
          <ac:grpSpMkLst>
            <pc:docMk/>
            <pc:sldMk cId="4256057840" sldId="560"/>
            <ac:grpSpMk id="46" creationId="{C267C2A9-E56B-4CCC-BC84-85E2AD259736}"/>
          </ac:grpSpMkLst>
        </pc:grpChg>
        <pc:grpChg chg="del mod">
          <ac:chgData name="Jerome SCHUMAN" userId="25ed0491-f1fc-438c-a7d4-2f9af78b8930" providerId="ADAL" clId="{30704F6F-B88A-4ABA-813E-D9D081351AC9}" dt="2019-11-05T16:49:07.170" v="2608" actId="478"/>
          <ac:grpSpMkLst>
            <pc:docMk/>
            <pc:sldMk cId="4256057840" sldId="560"/>
            <ac:grpSpMk id="49" creationId="{08605519-CAAA-4AC4-9CC6-9636EFE3A6C2}"/>
          </ac:grpSpMkLst>
        </pc:grpChg>
        <pc:grpChg chg="del mod">
          <ac:chgData name="Jerome SCHUMAN" userId="25ed0491-f1fc-438c-a7d4-2f9af78b8930" providerId="ADAL" clId="{30704F6F-B88A-4ABA-813E-D9D081351AC9}" dt="2019-11-05T16:49:08.714" v="2609" actId="478"/>
          <ac:grpSpMkLst>
            <pc:docMk/>
            <pc:sldMk cId="4256057840" sldId="560"/>
            <ac:grpSpMk id="52" creationId="{1E4C3DB1-B510-4134-A011-9875B2C2ED5A}"/>
          </ac:grpSpMkLst>
        </pc:grpChg>
        <pc:grpChg chg="del mod">
          <ac:chgData name="Jerome SCHUMAN" userId="25ed0491-f1fc-438c-a7d4-2f9af78b8930" providerId="ADAL" clId="{30704F6F-B88A-4ABA-813E-D9D081351AC9}" dt="2019-11-05T16:49:10.035" v="2610" actId="478"/>
          <ac:grpSpMkLst>
            <pc:docMk/>
            <pc:sldMk cId="4256057840" sldId="560"/>
            <ac:grpSpMk id="55" creationId="{C8957AEC-82A4-4166-9ECA-5FD105D16339}"/>
          </ac:grpSpMkLst>
        </pc:grpChg>
        <pc:picChg chg="del">
          <ac:chgData name="Jerome SCHUMAN" userId="25ed0491-f1fc-438c-a7d4-2f9af78b8930" providerId="ADAL" clId="{30704F6F-B88A-4ABA-813E-D9D081351AC9}" dt="2019-11-05T16:48:42.946" v="2594" actId="478"/>
          <ac:picMkLst>
            <pc:docMk/>
            <pc:sldMk cId="4256057840" sldId="560"/>
            <ac:picMk id="15" creationId="{C968ACB8-7CAA-4B45-ACCC-09B4DAF3A557}"/>
          </ac:picMkLst>
        </pc:picChg>
        <pc:picChg chg="del">
          <ac:chgData name="Jerome SCHUMAN" userId="25ed0491-f1fc-438c-a7d4-2f9af78b8930" providerId="ADAL" clId="{30704F6F-B88A-4ABA-813E-D9D081351AC9}" dt="2019-11-05T16:48:47.018" v="2597" actId="478"/>
          <ac:picMkLst>
            <pc:docMk/>
            <pc:sldMk cId="4256057840" sldId="560"/>
            <ac:picMk id="18" creationId="{9FC7EA9A-0715-412F-9D90-C153F0F043D1}"/>
          </ac:picMkLst>
        </pc:picChg>
        <pc:picChg chg="del mod topLvl">
          <ac:chgData name="Jerome SCHUMAN" userId="25ed0491-f1fc-438c-a7d4-2f9af78b8930" providerId="ADAL" clId="{30704F6F-B88A-4ABA-813E-D9D081351AC9}" dt="2019-11-05T16:48:49.018" v="2598" actId="478"/>
          <ac:picMkLst>
            <pc:docMk/>
            <pc:sldMk cId="4256057840" sldId="560"/>
            <ac:picMk id="21" creationId="{DDACEE8D-52BE-4C1F-8C15-F026CC3EB333}"/>
          </ac:picMkLst>
        </pc:picChg>
        <pc:picChg chg="del">
          <ac:chgData name="Jerome SCHUMAN" userId="25ed0491-f1fc-438c-a7d4-2f9af78b8930" providerId="ADAL" clId="{30704F6F-B88A-4ABA-813E-D9D081351AC9}" dt="2019-11-05T16:48:51.226" v="2599" actId="478"/>
          <ac:picMkLst>
            <pc:docMk/>
            <pc:sldMk cId="4256057840" sldId="560"/>
            <ac:picMk id="24" creationId="{10EDD4F1-3DED-4D77-A522-0589579CA431}"/>
          </ac:picMkLst>
        </pc:picChg>
        <pc:picChg chg="del">
          <ac:chgData name="Jerome SCHUMAN" userId="25ed0491-f1fc-438c-a7d4-2f9af78b8930" providerId="ADAL" clId="{30704F6F-B88A-4ABA-813E-D9D081351AC9}" dt="2019-11-05T16:48:52.858" v="2600" actId="478"/>
          <ac:picMkLst>
            <pc:docMk/>
            <pc:sldMk cId="4256057840" sldId="560"/>
            <ac:picMk id="27" creationId="{770D5E6C-0D96-40BB-B4F0-8991BA74455B}"/>
          </ac:picMkLst>
        </pc:picChg>
        <pc:picChg chg="del">
          <ac:chgData name="Jerome SCHUMAN" userId="25ed0491-f1fc-438c-a7d4-2f9af78b8930" providerId="ADAL" clId="{30704F6F-B88A-4ABA-813E-D9D081351AC9}" dt="2019-11-05T16:48:54.323" v="2601" actId="478"/>
          <ac:picMkLst>
            <pc:docMk/>
            <pc:sldMk cId="4256057840" sldId="560"/>
            <ac:picMk id="30" creationId="{9A6052DA-A5AF-458D-AED5-2C62E5147039}"/>
          </ac:picMkLst>
        </pc:picChg>
        <pc:picChg chg="del">
          <ac:chgData name="Jerome SCHUMAN" userId="25ed0491-f1fc-438c-a7d4-2f9af78b8930" providerId="ADAL" clId="{30704F6F-B88A-4ABA-813E-D9D081351AC9}" dt="2019-11-05T16:48:56.648" v="2602" actId="478"/>
          <ac:picMkLst>
            <pc:docMk/>
            <pc:sldMk cId="4256057840" sldId="560"/>
            <ac:picMk id="33" creationId="{F7597515-2FDC-4CCF-9508-5E38B17354F3}"/>
          </ac:picMkLst>
        </pc:picChg>
        <pc:picChg chg="del">
          <ac:chgData name="Jerome SCHUMAN" userId="25ed0491-f1fc-438c-a7d4-2f9af78b8930" providerId="ADAL" clId="{30704F6F-B88A-4ABA-813E-D9D081351AC9}" dt="2019-11-05T16:48:58.426" v="2603" actId="478"/>
          <ac:picMkLst>
            <pc:docMk/>
            <pc:sldMk cId="4256057840" sldId="560"/>
            <ac:picMk id="36" creationId="{EB830EB5-863A-415F-819A-B2B0CE465B5A}"/>
          </ac:picMkLst>
        </pc:picChg>
        <pc:picChg chg="del">
          <ac:chgData name="Jerome SCHUMAN" userId="25ed0491-f1fc-438c-a7d4-2f9af78b8930" providerId="ADAL" clId="{30704F6F-B88A-4ABA-813E-D9D081351AC9}" dt="2019-11-05T16:48:59.771" v="2604" actId="478"/>
          <ac:picMkLst>
            <pc:docMk/>
            <pc:sldMk cId="4256057840" sldId="560"/>
            <ac:picMk id="39" creationId="{F06C192D-850C-4A37-A23B-AE7F71CBE13B}"/>
          </ac:picMkLst>
        </pc:picChg>
        <pc:picChg chg="del">
          <ac:chgData name="Jerome SCHUMAN" userId="25ed0491-f1fc-438c-a7d4-2f9af78b8930" providerId="ADAL" clId="{30704F6F-B88A-4ABA-813E-D9D081351AC9}" dt="2019-11-05T16:49:02.163" v="2605" actId="478"/>
          <ac:picMkLst>
            <pc:docMk/>
            <pc:sldMk cId="4256057840" sldId="560"/>
            <ac:picMk id="42" creationId="{9DA7DC50-C84B-4932-8697-3353056517B2}"/>
          </ac:picMkLst>
        </pc:picChg>
        <pc:picChg chg="del">
          <ac:chgData name="Jerome SCHUMAN" userId="25ed0491-f1fc-438c-a7d4-2f9af78b8930" providerId="ADAL" clId="{30704F6F-B88A-4ABA-813E-D9D081351AC9}" dt="2019-11-05T16:49:03.907" v="2606" actId="478"/>
          <ac:picMkLst>
            <pc:docMk/>
            <pc:sldMk cId="4256057840" sldId="560"/>
            <ac:picMk id="45" creationId="{413E003B-C7DC-4B0A-ACCD-8B953F1C9874}"/>
          </ac:picMkLst>
        </pc:picChg>
        <pc:picChg chg="del">
          <ac:chgData name="Jerome SCHUMAN" userId="25ed0491-f1fc-438c-a7d4-2f9af78b8930" providerId="ADAL" clId="{30704F6F-B88A-4ABA-813E-D9D081351AC9}" dt="2019-11-05T16:49:05.106" v="2607" actId="478"/>
          <ac:picMkLst>
            <pc:docMk/>
            <pc:sldMk cId="4256057840" sldId="560"/>
            <ac:picMk id="48" creationId="{9B1052C8-7AE3-4F09-9167-8A3D8DE71BE2}"/>
          </ac:picMkLst>
        </pc:picChg>
        <pc:picChg chg="del">
          <ac:chgData name="Jerome SCHUMAN" userId="25ed0491-f1fc-438c-a7d4-2f9af78b8930" providerId="ADAL" clId="{30704F6F-B88A-4ABA-813E-D9D081351AC9}" dt="2019-11-05T16:49:07.170" v="2608" actId="478"/>
          <ac:picMkLst>
            <pc:docMk/>
            <pc:sldMk cId="4256057840" sldId="560"/>
            <ac:picMk id="51" creationId="{50E21C7F-D1BB-4F2B-BD86-81BD82877245}"/>
          </ac:picMkLst>
        </pc:picChg>
        <pc:picChg chg="del">
          <ac:chgData name="Jerome SCHUMAN" userId="25ed0491-f1fc-438c-a7d4-2f9af78b8930" providerId="ADAL" clId="{30704F6F-B88A-4ABA-813E-D9D081351AC9}" dt="2019-11-05T16:49:08.714" v="2609" actId="478"/>
          <ac:picMkLst>
            <pc:docMk/>
            <pc:sldMk cId="4256057840" sldId="560"/>
            <ac:picMk id="54" creationId="{DE42239A-2658-4FA6-AF52-53502E5E231B}"/>
          </ac:picMkLst>
        </pc:picChg>
        <pc:picChg chg="del">
          <ac:chgData name="Jerome SCHUMAN" userId="25ed0491-f1fc-438c-a7d4-2f9af78b8930" providerId="ADAL" clId="{30704F6F-B88A-4ABA-813E-D9D081351AC9}" dt="2019-11-05T16:49:10.035" v="2610" actId="478"/>
          <ac:picMkLst>
            <pc:docMk/>
            <pc:sldMk cId="4256057840" sldId="560"/>
            <ac:picMk id="57" creationId="{2A0819E7-1D58-4181-9A4E-3847D7AE860B}"/>
          </ac:picMkLst>
        </pc:picChg>
        <pc:picChg chg="add mod">
          <ac:chgData name="Jerome SCHUMAN" userId="25ed0491-f1fc-438c-a7d4-2f9af78b8930" providerId="ADAL" clId="{30704F6F-B88A-4ABA-813E-D9D081351AC9}" dt="2019-11-05T16:49:27.057" v="2612" actId="1076"/>
          <ac:picMkLst>
            <pc:docMk/>
            <pc:sldMk cId="4256057840" sldId="560"/>
            <ac:picMk id="58" creationId="{E947176B-17E3-48EA-B0F5-2957CCFBD26D}"/>
          </ac:picMkLst>
        </pc:picChg>
        <pc:picChg chg="add mod">
          <ac:chgData name="Jerome SCHUMAN" userId="25ed0491-f1fc-438c-a7d4-2f9af78b8930" providerId="ADAL" clId="{30704F6F-B88A-4ABA-813E-D9D081351AC9}" dt="2019-11-05T16:49:40.842" v="2616" actId="1076"/>
          <ac:picMkLst>
            <pc:docMk/>
            <pc:sldMk cId="4256057840" sldId="560"/>
            <ac:picMk id="59" creationId="{274D74CE-4514-4ADF-A1B5-4F6BFBE5BD04}"/>
          </ac:picMkLst>
        </pc:picChg>
        <pc:picChg chg="add mod">
          <ac:chgData name="Jerome SCHUMAN" userId="25ed0491-f1fc-438c-a7d4-2f9af78b8930" providerId="ADAL" clId="{30704F6F-B88A-4ABA-813E-D9D081351AC9}" dt="2019-11-05T16:49:56.402" v="2619" actId="1076"/>
          <ac:picMkLst>
            <pc:docMk/>
            <pc:sldMk cId="4256057840" sldId="560"/>
            <ac:picMk id="60" creationId="{7B0445F2-FC3F-411C-955C-D48D3B3780AF}"/>
          </ac:picMkLst>
        </pc:picChg>
        <pc:picChg chg="add mod">
          <ac:chgData name="Jerome SCHUMAN" userId="25ed0491-f1fc-438c-a7d4-2f9af78b8930" providerId="ADAL" clId="{30704F6F-B88A-4ABA-813E-D9D081351AC9}" dt="2019-11-05T16:50:26.098" v="2648" actId="1076"/>
          <ac:picMkLst>
            <pc:docMk/>
            <pc:sldMk cId="4256057840" sldId="560"/>
            <ac:picMk id="61" creationId="{FC354A7A-4254-47F3-9E03-41CC68586D6C}"/>
          </ac:picMkLst>
        </pc:picChg>
        <pc:picChg chg="add mod">
          <ac:chgData name="Jerome SCHUMAN" userId="25ed0491-f1fc-438c-a7d4-2f9af78b8930" providerId="ADAL" clId="{30704F6F-B88A-4ABA-813E-D9D081351AC9}" dt="2019-11-05T16:50:37.506" v="2650" actId="1076"/>
          <ac:picMkLst>
            <pc:docMk/>
            <pc:sldMk cId="4256057840" sldId="560"/>
            <ac:picMk id="62" creationId="{34D706B6-42BA-4DEC-8C12-65F8E14FBB68}"/>
          </ac:picMkLst>
        </pc:picChg>
        <pc:picChg chg="add mod">
          <ac:chgData name="Jerome SCHUMAN" userId="25ed0491-f1fc-438c-a7d4-2f9af78b8930" providerId="ADAL" clId="{30704F6F-B88A-4ABA-813E-D9D081351AC9}" dt="2019-11-05T16:50:54.434" v="2653" actId="1076"/>
          <ac:picMkLst>
            <pc:docMk/>
            <pc:sldMk cId="4256057840" sldId="560"/>
            <ac:picMk id="63" creationId="{B7CC4B43-136F-4BE6-8329-11BC3A9A3559}"/>
          </ac:picMkLst>
        </pc:picChg>
        <pc:picChg chg="add mod">
          <ac:chgData name="Jerome SCHUMAN" userId="25ed0491-f1fc-438c-a7d4-2f9af78b8930" providerId="ADAL" clId="{30704F6F-B88A-4ABA-813E-D9D081351AC9}" dt="2019-11-05T16:52:30.930" v="2720" actId="1076"/>
          <ac:picMkLst>
            <pc:docMk/>
            <pc:sldMk cId="4256057840" sldId="560"/>
            <ac:picMk id="64" creationId="{E0DCCB5D-03E2-42DE-B519-68C500FE673E}"/>
          </ac:picMkLst>
        </pc:picChg>
        <pc:picChg chg="add mod">
          <ac:chgData name="Jerome SCHUMAN" userId="25ed0491-f1fc-438c-a7d4-2f9af78b8930" providerId="ADAL" clId="{30704F6F-B88A-4ABA-813E-D9D081351AC9}" dt="2019-11-05T16:52:28.330" v="2719" actId="1076"/>
          <ac:picMkLst>
            <pc:docMk/>
            <pc:sldMk cId="4256057840" sldId="560"/>
            <ac:picMk id="65" creationId="{12D5EF21-372B-4AE6-9121-08E141BF6582}"/>
          </ac:picMkLst>
        </pc:picChg>
        <pc:picChg chg="add mod">
          <ac:chgData name="Jerome SCHUMAN" userId="25ed0491-f1fc-438c-a7d4-2f9af78b8930" providerId="ADAL" clId="{30704F6F-B88A-4ABA-813E-D9D081351AC9}" dt="2019-11-05T16:52:24.890" v="2718" actId="1076"/>
          <ac:picMkLst>
            <pc:docMk/>
            <pc:sldMk cId="4256057840" sldId="560"/>
            <ac:picMk id="66" creationId="{75109305-5BD0-49C3-911A-320D9514DE98}"/>
          </ac:picMkLst>
        </pc:picChg>
        <pc:picChg chg="add mod">
          <ac:chgData name="Jerome SCHUMAN" userId="25ed0491-f1fc-438c-a7d4-2f9af78b8930" providerId="ADAL" clId="{30704F6F-B88A-4ABA-813E-D9D081351AC9}" dt="2019-11-05T16:53:04.147" v="2747" actId="1076"/>
          <ac:picMkLst>
            <pc:docMk/>
            <pc:sldMk cId="4256057840" sldId="560"/>
            <ac:picMk id="67" creationId="{DE85F3DE-717E-4A9A-82FA-6F592201F80C}"/>
          </ac:picMkLst>
        </pc:picChg>
        <pc:picChg chg="add mod">
          <ac:chgData name="Jerome SCHUMAN" userId="25ed0491-f1fc-438c-a7d4-2f9af78b8930" providerId="ADAL" clId="{30704F6F-B88A-4ABA-813E-D9D081351AC9}" dt="2019-11-05T16:53:15.434" v="2749" actId="1076"/>
          <ac:picMkLst>
            <pc:docMk/>
            <pc:sldMk cId="4256057840" sldId="560"/>
            <ac:picMk id="68" creationId="{32AECEB3-AAE5-4C0E-9BBE-5714747398A7}"/>
          </ac:picMkLst>
        </pc:picChg>
        <pc:picChg chg="add mod">
          <ac:chgData name="Jerome SCHUMAN" userId="25ed0491-f1fc-438c-a7d4-2f9af78b8930" providerId="ADAL" clId="{30704F6F-B88A-4ABA-813E-D9D081351AC9}" dt="2019-11-05T16:53:24.651" v="2751" actId="1076"/>
          <ac:picMkLst>
            <pc:docMk/>
            <pc:sldMk cId="4256057840" sldId="560"/>
            <ac:picMk id="69" creationId="{6F09D826-27F1-4241-A033-E153CCE5543A}"/>
          </ac:picMkLst>
        </pc:picChg>
        <pc:picChg chg="add mod">
          <ac:chgData name="Jerome SCHUMAN" userId="25ed0491-f1fc-438c-a7d4-2f9af78b8930" providerId="ADAL" clId="{30704F6F-B88A-4ABA-813E-D9D081351AC9}" dt="2019-11-05T16:53:49.570" v="2774" actId="1076"/>
          <ac:picMkLst>
            <pc:docMk/>
            <pc:sldMk cId="4256057840" sldId="560"/>
            <ac:picMk id="70" creationId="{E6FE80D7-D3B4-4C68-A557-49ACFC36CEC4}"/>
          </ac:picMkLst>
        </pc:picChg>
        <pc:picChg chg="add mod">
          <ac:chgData name="Jerome SCHUMAN" userId="25ed0491-f1fc-438c-a7d4-2f9af78b8930" providerId="ADAL" clId="{30704F6F-B88A-4ABA-813E-D9D081351AC9}" dt="2019-11-05T16:53:56.778" v="2776" actId="1076"/>
          <ac:picMkLst>
            <pc:docMk/>
            <pc:sldMk cId="4256057840" sldId="560"/>
            <ac:picMk id="71" creationId="{9EF781F9-FA01-4E49-9400-49D4EEC4724C}"/>
          </ac:picMkLst>
        </pc:picChg>
        <pc:picChg chg="add mod">
          <ac:chgData name="Jerome SCHUMAN" userId="25ed0491-f1fc-438c-a7d4-2f9af78b8930" providerId="ADAL" clId="{30704F6F-B88A-4ABA-813E-D9D081351AC9}" dt="2019-11-05T16:54:20.107" v="2779" actId="1076"/>
          <ac:picMkLst>
            <pc:docMk/>
            <pc:sldMk cId="4256057840" sldId="560"/>
            <ac:picMk id="72" creationId="{FA0B4370-516A-4DFC-AE03-69D2824EC8A9}"/>
          </ac:picMkLst>
        </pc:picChg>
      </pc:sldChg>
      <pc:sldChg chg="del">
        <pc:chgData name="Jerome SCHUMAN" userId="25ed0491-f1fc-438c-a7d4-2f9af78b8930" providerId="ADAL" clId="{30704F6F-B88A-4ABA-813E-D9D081351AC9}" dt="2019-11-05T16:47:31.990" v="2564" actId="2696"/>
        <pc:sldMkLst>
          <pc:docMk/>
          <pc:sldMk cId="998762749" sldId="562"/>
        </pc:sldMkLst>
      </pc:sldChg>
      <pc:sldChg chg="del">
        <pc:chgData name="Jerome SCHUMAN" userId="25ed0491-f1fc-438c-a7d4-2f9af78b8930" providerId="ADAL" clId="{30704F6F-B88A-4ABA-813E-D9D081351AC9}" dt="2019-11-05T16:47:31.994" v="2565" actId="2696"/>
        <pc:sldMkLst>
          <pc:docMk/>
          <pc:sldMk cId="3715741805" sldId="563"/>
        </pc:sldMkLst>
      </pc:sldChg>
      <pc:sldChg chg="del">
        <pc:chgData name="Jerome SCHUMAN" userId="25ed0491-f1fc-438c-a7d4-2f9af78b8930" providerId="ADAL" clId="{30704F6F-B88A-4ABA-813E-D9D081351AC9}" dt="2019-11-05T16:47:32.002" v="2566" actId="2696"/>
        <pc:sldMkLst>
          <pc:docMk/>
          <pc:sldMk cId="932602521" sldId="564"/>
        </pc:sldMkLst>
      </pc:sldChg>
      <pc:sldChg chg="del">
        <pc:chgData name="Jerome SCHUMAN" userId="25ed0491-f1fc-438c-a7d4-2f9af78b8930" providerId="ADAL" clId="{30704F6F-B88A-4ABA-813E-D9D081351AC9}" dt="2019-11-05T16:47:31.986" v="2563" actId="2696"/>
        <pc:sldMkLst>
          <pc:docMk/>
          <pc:sldMk cId="3637038061" sldId="565"/>
        </pc:sldMkLst>
      </pc:sldChg>
      <pc:sldChg chg="del">
        <pc:chgData name="Jerome SCHUMAN" userId="25ed0491-f1fc-438c-a7d4-2f9af78b8930" providerId="ADAL" clId="{30704F6F-B88A-4ABA-813E-D9D081351AC9}" dt="2019-11-05T16:47:01.691" v="2562" actId="2696"/>
        <pc:sldMkLst>
          <pc:docMk/>
          <pc:sldMk cId="293150821" sldId="566"/>
        </pc:sldMkLst>
      </pc:sldChg>
      <pc:sldChg chg="addSp delSp modSp add modAnim">
        <pc:chgData name="Jerome SCHUMAN" userId="25ed0491-f1fc-438c-a7d4-2f9af78b8930" providerId="ADAL" clId="{30704F6F-B88A-4ABA-813E-D9D081351AC9}" dt="2019-11-05T16:18:15.417" v="2110" actId="1076"/>
        <pc:sldMkLst>
          <pc:docMk/>
          <pc:sldMk cId="3719118943" sldId="585"/>
        </pc:sldMkLst>
        <pc:spChg chg="mod">
          <ac:chgData name="Jerome SCHUMAN" userId="25ed0491-f1fc-438c-a7d4-2f9af78b8930" providerId="ADAL" clId="{30704F6F-B88A-4ABA-813E-D9D081351AC9}" dt="2019-11-05T16:15:30.728" v="2054" actId="1076"/>
          <ac:spMkLst>
            <pc:docMk/>
            <pc:sldMk cId="3719118943" sldId="585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14:44.236" v="2049" actId="20577"/>
          <ac:spMkLst>
            <pc:docMk/>
            <pc:sldMk cId="3719118943" sldId="585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14:36.617" v="2045" actId="20577"/>
          <ac:spMkLst>
            <pc:docMk/>
            <pc:sldMk cId="3719118943" sldId="585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16:52.048" v="2063" actId="14826"/>
          <ac:picMkLst>
            <pc:docMk/>
            <pc:sldMk cId="3719118943" sldId="585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15:24.721" v="2052" actId="14100"/>
          <ac:picMkLst>
            <pc:docMk/>
            <pc:sldMk cId="3719118943" sldId="585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17:49.378" v="2087" actId="14826"/>
          <ac:picMkLst>
            <pc:docMk/>
            <pc:sldMk cId="3719118943" sldId="585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16:06.857" v="2055" actId="478"/>
          <ac:picMkLst>
            <pc:docMk/>
            <pc:sldMk cId="3719118943" sldId="585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16:55.024" v="2064" actId="478"/>
          <ac:picMkLst>
            <pc:docMk/>
            <pc:sldMk cId="3719118943" sldId="585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18:02.505" v="2088" actId="478"/>
          <ac:picMkLst>
            <pc:docMk/>
            <pc:sldMk cId="3719118943" sldId="585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16:35.847" v="2062" actId="1076"/>
          <ac:picMkLst>
            <pc:docMk/>
            <pc:sldMk cId="3719118943" sldId="585"/>
            <ac:picMk id="1026" creationId="{F986BF99-7830-401A-BFF7-A45D50A10847}"/>
          </ac:picMkLst>
        </pc:picChg>
        <pc:picChg chg="add mod">
          <ac:chgData name="Jerome SCHUMAN" userId="25ed0491-f1fc-438c-a7d4-2f9af78b8930" providerId="ADAL" clId="{30704F6F-B88A-4ABA-813E-D9D081351AC9}" dt="2019-11-05T16:17:40.591" v="2086" actId="1076"/>
          <ac:picMkLst>
            <pc:docMk/>
            <pc:sldMk cId="3719118943" sldId="585"/>
            <ac:picMk id="1028" creationId="{5887F0D9-5077-4AE2-9D6B-211F3AE01EEE}"/>
          </ac:picMkLst>
        </pc:picChg>
        <pc:picChg chg="add mod">
          <ac:chgData name="Jerome SCHUMAN" userId="25ed0491-f1fc-438c-a7d4-2f9af78b8930" providerId="ADAL" clId="{30704F6F-B88A-4ABA-813E-D9D081351AC9}" dt="2019-11-05T16:18:15.417" v="2110" actId="1076"/>
          <ac:picMkLst>
            <pc:docMk/>
            <pc:sldMk cId="3719118943" sldId="585"/>
            <ac:picMk id="1030" creationId="{F4889D87-B44B-47BB-BA0A-07A923482A79}"/>
          </ac:picMkLst>
        </pc:picChg>
      </pc:sldChg>
      <pc:sldChg chg="addSp delSp modSp add modAnim">
        <pc:chgData name="Jerome SCHUMAN" userId="25ed0491-f1fc-438c-a7d4-2f9af78b8930" providerId="ADAL" clId="{30704F6F-B88A-4ABA-813E-D9D081351AC9}" dt="2019-11-05T16:22:19.743" v="2210" actId="1076"/>
        <pc:sldMkLst>
          <pc:docMk/>
          <pc:sldMk cId="1022521627" sldId="586"/>
        </pc:sldMkLst>
        <pc:spChg chg="mod">
          <ac:chgData name="Jerome SCHUMAN" userId="25ed0491-f1fc-438c-a7d4-2f9af78b8930" providerId="ADAL" clId="{30704F6F-B88A-4ABA-813E-D9D081351AC9}" dt="2019-11-05T16:21:24.768" v="2143" actId="1076"/>
          <ac:spMkLst>
            <pc:docMk/>
            <pc:sldMk cId="1022521627" sldId="586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20:18.552" v="2127" actId="20577"/>
          <ac:spMkLst>
            <pc:docMk/>
            <pc:sldMk cId="1022521627" sldId="586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20:27.987" v="2134" actId="20577"/>
          <ac:spMkLst>
            <pc:docMk/>
            <pc:sldMk cId="1022521627" sldId="586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20:46.467" v="2137" actId="14826"/>
          <ac:picMkLst>
            <pc:docMk/>
            <pc:sldMk cId="1022521627" sldId="586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20:38.847" v="2136" actId="14826"/>
          <ac:picMkLst>
            <pc:docMk/>
            <pc:sldMk cId="1022521627" sldId="586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20:55.084" v="2138" actId="14826"/>
          <ac:picMkLst>
            <pc:docMk/>
            <pc:sldMk cId="1022521627" sldId="586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20:11.384" v="2117" actId="478"/>
          <ac:picMkLst>
            <pc:docMk/>
            <pc:sldMk cId="1022521627" sldId="586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20:20.737" v="2128" actId="478"/>
          <ac:picMkLst>
            <pc:docMk/>
            <pc:sldMk cId="1022521627" sldId="586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20:30.169" v="2135" actId="478"/>
          <ac:picMkLst>
            <pc:docMk/>
            <pc:sldMk cId="1022521627" sldId="586"/>
            <ac:picMk id="9" creationId="{4274DF02-B541-428D-90BA-63DF2F51DD0D}"/>
          </ac:picMkLst>
        </pc:picChg>
        <pc:picChg chg="add del mod">
          <ac:chgData name="Jerome SCHUMAN" userId="25ed0491-f1fc-438c-a7d4-2f9af78b8930" providerId="ADAL" clId="{30704F6F-B88A-4ABA-813E-D9D081351AC9}" dt="2019-11-05T16:21:26.746" v="2144"/>
          <ac:picMkLst>
            <pc:docMk/>
            <pc:sldMk cId="1022521627" sldId="586"/>
            <ac:picMk id="2050" creationId="{7F186CA8-3150-4313-8B74-AB59233BE4B4}"/>
          </ac:picMkLst>
        </pc:picChg>
        <pc:picChg chg="add mod">
          <ac:chgData name="Jerome SCHUMAN" userId="25ed0491-f1fc-438c-a7d4-2f9af78b8930" providerId="ADAL" clId="{30704F6F-B88A-4ABA-813E-D9D081351AC9}" dt="2019-11-05T16:21:39.280" v="2166" actId="1076"/>
          <ac:picMkLst>
            <pc:docMk/>
            <pc:sldMk cId="1022521627" sldId="586"/>
            <ac:picMk id="2052" creationId="{6B28FE26-56F9-4394-8098-CA4C9FAA455F}"/>
          </ac:picMkLst>
        </pc:picChg>
        <pc:picChg chg="add mod">
          <ac:chgData name="Jerome SCHUMAN" userId="25ed0491-f1fc-438c-a7d4-2f9af78b8930" providerId="ADAL" clId="{30704F6F-B88A-4ABA-813E-D9D081351AC9}" dt="2019-11-05T16:22:00.447" v="2188" actId="1076"/>
          <ac:picMkLst>
            <pc:docMk/>
            <pc:sldMk cId="1022521627" sldId="586"/>
            <ac:picMk id="2054" creationId="{059C3F58-91D0-4960-93EB-91B24FB3285D}"/>
          </ac:picMkLst>
        </pc:picChg>
        <pc:picChg chg="add mod">
          <ac:chgData name="Jerome SCHUMAN" userId="25ed0491-f1fc-438c-a7d4-2f9af78b8930" providerId="ADAL" clId="{30704F6F-B88A-4ABA-813E-D9D081351AC9}" dt="2019-11-05T16:22:19.743" v="2210" actId="1076"/>
          <ac:picMkLst>
            <pc:docMk/>
            <pc:sldMk cId="1022521627" sldId="586"/>
            <ac:picMk id="2056" creationId="{7BA8D0EE-25F0-4734-9372-801919A2A9E0}"/>
          </ac:picMkLst>
        </pc:picChg>
      </pc:sldChg>
      <pc:sldChg chg="addSp delSp modSp add addAnim delAnim modAnim">
        <pc:chgData name="Jerome SCHUMAN" userId="25ed0491-f1fc-438c-a7d4-2f9af78b8930" providerId="ADAL" clId="{30704F6F-B88A-4ABA-813E-D9D081351AC9}" dt="2019-11-05T16:35:36.559" v="2342" actId="20577"/>
        <pc:sldMkLst>
          <pc:docMk/>
          <pc:sldMk cId="2383339407" sldId="587"/>
        </pc:sldMkLst>
        <pc:spChg chg="add del mod">
          <ac:chgData name="Jerome SCHUMAN" userId="25ed0491-f1fc-438c-a7d4-2f9af78b8930" providerId="ADAL" clId="{30704F6F-B88A-4ABA-813E-D9D081351AC9}" dt="2019-11-05T16:23:46.728" v="2226" actId="20577"/>
          <ac:spMkLst>
            <pc:docMk/>
            <pc:sldMk cId="2383339407" sldId="587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23:54.601" v="2248" actId="20577"/>
          <ac:spMkLst>
            <pc:docMk/>
            <pc:sldMk cId="2383339407" sldId="587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35:36.559" v="2342" actId="20577"/>
          <ac:spMkLst>
            <pc:docMk/>
            <pc:sldMk cId="2383339407" sldId="587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24:16.791" v="2272" actId="14826"/>
          <ac:picMkLst>
            <pc:docMk/>
            <pc:sldMk cId="2383339407" sldId="587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24:10.598" v="2271" actId="14826"/>
          <ac:picMkLst>
            <pc:docMk/>
            <pc:sldMk cId="2383339407" sldId="587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24:37.520" v="2275" actId="1076"/>
          <ac:picMkLst>
            <pc:docMk/>
            <pc:sldMk cId="2383339407" sldId="587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23:10.736" v="2211" actId="478"/>
          <ac:picMkLst>
            <pc:docMk/>
            <pc:sldMk cId="2383339407" sldId="587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23:11.472" v="2212" actId="478"/>
          <ac:picMkLst>
            <pc:docMk/>
            <pc:sldMk cId="2383339407" sldId="587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23:12.593" v="2213" actId="478"/>
          <ac:picMkLst>
            <pc:docMk/>
            <pc:sldMk cId="2383339407" sldId="587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34:52.487" v="2297" actId="1076"/>
          <ac:picMkLst>
            <pc:docMk/>
            <pc:sldMk cId="2383339407" sldId="587"/>
            <ac:picMk id="3074" creationId="{F28B3F51-C9D7-419C-9901-76AF0EB790F5}"/>
          </ac:picMkLst>
        </pc:picChg>
        <pc:picChg chg="add mod">
          <ac:chgData name="Jerome SCHUMAN" userId="25ed0491-f1fc-438c-a7d4-2f9af78b8930" providerId="ADAL" clId="{30704F6F-B88A-4ABA-813E-D9D081351AC9}" dt="2019-11-05T16:35:10.703" v="2319" actId="1076"/>
          <ac:picMkLst>
            <pc:docMk/>
            <pc:sldMk cId="2383339407" sldId="587"/>
            <ac:picMk id="3076" creationId="{EB56D940-6EAB-447F-A557-DE1C7C798689}"/>
          </ac:picMkLst>
        </pc:picChg>
        <pc:picChg chg="add mod">
          <ac:chgData name="Jerome SCHUMAN" userId="25ed0491-f1fc-438c-a7d4-2f9af78b8930" providerId="ADAL" clId="{30704F6F-B88A-4ABA-813E-D9D081351AC9}" dt="2019-11-05T16:35:31.111" v="2341" actId="1076"/>
          <ac:picMkLst>
            <pc:docMk/>
            <pc:sldMk cId="2383339407" sldId="587"/>
            <ac:picMk id="3078" creationId="{C24D6718-4899-48F9-A25B-0FF4FC2961F9}"/>
          </ac:picMkLst>
        </pc:picChg>
      </pc:sldChg>
      <pc:sldChg chg="addSp delSp modSp add modAnim">
        <pc:chgData name="Jerome SCHUMAN" userId="25ed0491-f1fc-438c-a7d4-2f9af78b8930" providerId="ADAL" clId="{30704F6F-B88A-4ABA-813E-D9D081351AC9}" dt="2019-11-05T16:40:17.760" v="2492" actId="1076"/>
        <pc:sldMkLst>
          <pc:docMk/>
          <pc:sldMk cId="1517130131" sldId="588"/>
        </pc:sldMkLst>
        <pc:spChg chg="mod">
          <ac:chgData name="Jerome SCHUMAN" userId="25ed0491-f1fc-438c-a7d4-2f9af78b8930" providerId="ADAL" clId="{30704F6F-B88A-4ABA-813E-D9D081351AC9}" dt="2019-11-05T16:36:13.232" v="2357" actId="20577"/>
          <ac:spMkLst>
            <pc:docMk/>
            <pc:sldMk cId="1517130131" sldId="588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36:17.928" v="2371" actId="20577"/>
          <ac:spMkLst>
            <pc:docMk/>
            <pc:sldMk cId="1517130131" sldId="588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36:28.408" v="2386" actId="20577"/>
          <ac:spMkLst>
            <pc:docMk/>
            <pc:sldMk cId="1517130131" sldId="588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38:13.759" v="2394" actId="14100"/>
          <ac:picMkLst>
            <pc:docMk/>
            <pc:sldMk cId="1517130131" sldId="588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36:36.494" v="2387" actId="14826"/>
          <ac:picMkLst>
            <pc:docMk/>
            <pc:sldMk cId="1517130131" sldId="588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38:22.003" v="2395" actId="14826"/>
          <ac:picMkLst>
            <pc:docMk/>
            <pc:sldMk cId="1517130131" sldId="588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36:06.648" v="2343" actId="478"/>
          <ac:picMkLst>
            <pc:docMk/>
            <pc:sldMk cId="1517130131" sldId="588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36:07.776" v="2344" actId="478"/>
          <ac:picMkLst>
            <pc:docMk/>
            <pc:sldMk cId="1517130131" sldId="588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36:08.607" v="2345" actId="478"/>
          <ac:picMkLst>
            <pc:docMk/>
            <pc:sldMk cId="1517130131" sldId="588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39:46.055" v="2448" actId="1076"/>
          <ac:picMkLst>
            <pc:docMk/>
            <pc:sldMk cId="1517130131" sldId="588"/>
            <ac:picMk id="4098" creationId="{08308B55-702A-4D9B-B3AF-7B9DB51F3C1C}"/>
          </ac:picMkLst>
        </pc:picChg>
        <pc:picChg chg="add mod">
          <ac:chgData name="Jerome SCHUMAN" userId="25ed0491-f1fc-438c-a7d4-2f9af78b8930" providerId="ADAL" clId="{30704F6F-B88A-4ABA-813E-D9D081351AC9}" dt="2019-11-05T16:39:59.463" v="2470" actId="1076"/>
          <ac:picMkLst>
            <pc:docMk/>
            <pc:sldMk cId="1517130131" sldId="588"/>
            <ac:picMk id="4100" creationId="{5BC30944-13D1-4BB6-B4D5-07E2749790C4}"/>
          </ac:picMkLst>
        </pc:picChg>
        <pc:picChg chg="add mod">
          <ac:chgData name="Jerome SCHUMAN" userId="25ed0491-f1fc-438c-a7d4-2f9af78b8930" providerId="ADAL" clId="{30704F6F-B88A-4ABA-813E-D9D081351AC9}" dt="2019-11-05T16:40:17.760" v="2492" actId="1076"/>
          <ac:picMkLst>
            <pc:docMk/>
            <pc:sldMk cId="1517130131" sldId="588"/>
            <ac:picMk id="4102" creationId="{AEF2F651-802E-4452-B729-474E45177010}"/>
          </ac:picMkLst>
        </pc:picChg>
      </pc:sldChg>
      <pc:sldChg chg="addSp delSp modSp add modAnim">
        <pc:chgData name="Jerome SCHUMAN" userId="25ed0491-f1fc-438c-a7d4-2f9af78b8930" providerId="ADAL" clId="{30704F6F-B88A-4ABA-813E-D9D081351AC9}" dt="2019-11-05T16:46:04.427" v="2561" actId="1076"/>
        <pc:sldMkLst>
          <pc:docMk/>
          <pc:sldMk cId="106044906" sldId="589"/>
        </pc:sldMkLst>
        <pc:spChg chg="mod">
          <ac:chgData name="Jerome SCHUMAN" userId="25ed0491-f1fc-438c-a7d4-2f9af78b8930" providerId="ADAL" clId="{30704F6F-B88A-4ABA-813E-D9D081351AC9}" dt="2019-11-05T16:39:15.336" v="2410" actId="20577"/>
          <ac:spMkLst>
            <pc:docMk/>
            <pc:sldMk cId="106044906" sldId="589"/>
            <ac:spMk id="13" creationId="{69F4CE27-0BAC-4E85-A0DA-59E2B207D1DC}"/>
          </ac:spMkLst>
        </pc:spChg>
        <pc:spChg chg="mod">
          <ac:chgData name="Jerome SCHUMAN" userId="25ed0491-f1fc-438c-a7d4-2f9af78b8930" providerId="ADAL" clId="{30704F6F-B88A-4ABA-813E-D9D081351AC9}" dt="2019-11-05T16:39:20.048" v="2416" actId="20577"/>
          <ac:spMkLst>
            <pc:docMk/>
            <pc:sldMk cId="106044906" sldId="589"/>
            <ac:spMk id="16" creationId="{27FED675-59AD-445B-892C-1FFA18FCF5EA}"/>
          </ac:spMkLst>
        </pc:spChg>
        <pc:spChg chg="mod">
          <ac:chgData name="Jerome SCHUMAN" userId="25ed0491-f1fc-438c-a7d4-2f9af78b8930" providerId="ADAL" clId="{30704F6F-B88A-4ABA-813E-D9D081351AC9}" dt="2019-11-05T16:39:24.314" v="2423" actId="20577"/>
          <ac:spMkLst>
            <pc:docMk/>
            <pc:sldMk cId="106044906" sldId="589"/>
            <ac:spMk id="18" creationId="{FB4762D7-83E3-4EE8-A36F-D06976F8ECC8}"/>
          </ac:spMkLst>
        </pc:spChg>
        <pc:picChg chg="mod">
          <ac:chgData name="Jerome SCHUMAN" userId="25ed0491-f1fc-438c-a7d4-2f9af78b8930" providerId="ADAL" clId="{30704F6F-B88A-4ABA-813E-D9D081351AC9}" dt="2019-11-05T16:44:50.347" v="2494" actId="14826"/>
          <ac:picMkLst>
            <pc:docMk/>
            <pc:sldMk cId="106044906" sldId="589"/>
            <ac:picMk id="2" creationId="{32B42CC5-693C-48B4-8372-5E2B34985E41}"/>
          </ac:picMkLst>
        </pc:picChg>
        <pc:picChg chg="mod">
          <ac:chgData name="Jerome SCHUMAN" userId="25ed0491-f1fc-438c-a7d4-2f9af78b8930" providerId="ADAL" clId="{30704F6F-B88A-4ABA-813E-D9D081351AC9}" dt="2019-11-05T16:44:40.377" v="2493" actId="14826"/>
          <ac:picMkLst>
            <pc:docMk/>
            <pc:sldMk cId="106044906" sldId="589"/>
            <ac:picMk id="3" creationId="{F93C404F-5222-489F-9BFE-DAC650B658BE}"/>
          </ac:picMkLst>
        </pc:picChg>
        <pc:picChg chg="mod">
          <ac:chgData name="Jerome SCHUMAN" userId="25ed0491-f1fc-438c-a7d4-2f9af78b8930" providerId="ADAL" clId="{30704F6F-B88A-4ABA-813E-D9D081351AC9}" dt="2019-11-05T16:44:58.762" v="2495" actId="14826"/>
          <ac:picMkLst>
            <pc:docMk/>
            <pc:sldMk cId="106044906" sldId="589"/>
            <ac:picMk id="5" creationId="{FB6725DF-7C51-47D2-824F-29B6AF19BCA3}"/>
          </ac:picMkLst>
        </pc:picChg>
        <pc:picChg chg="del">
          <ac:chgData name="Jerome SCHUMAN" userId="25ed0491-f1fc-438c-a7d4-2f9af78b8930" providerId="ADAL" clId="{30704F6F-B88A-4ABA-813E-D9D081351AC9}" dt="2019-11-05T16:39:27.672" v="2424" actId="478"/>
          <ac:picMkLst>
            <pc:docMk/>
            <pc:sldMk cId="106044906" sldId="589"/>
            <ac:picMk id="7" creationId="{59519FD8-1538-4416-A794-9E5245C46B98}"/>
          </ac:picMkLst>
        </pc:picChg>
        <pc:picChg chg="del">
          <ac:chgData name="Jerome SCHUMAN" userId="25ed0491-f1fc-438c-a7d4-2f9af78b8930" providerId="ADAL" clId="{30704F6F-B88A-4ABA-813E-D9D081351AC9}" dt="2019-11-05T16:39:28.440" v="2425" actId="478"/>
          <ac:picMkLst>
            <pc:docMk/>
            <pc:sldMk cId="106044906" sldId="589"/>
            <ac:picMk id="8" creationId="{FD076CB5-51B7-4325-8DE0-92F8D51D3FDB}"/>
          </ac:picMkLst>
        </pc:picChg>
        <pc:picChg chg="del">
          <ac:chgData name="Jerome SCHUMAN" userId="25ed0491-f1fc-438c-a7d4-2f9af78b8930" providerId="ADAL" clId="{30704F6F-B88A-4ABA-813E-D9D081351AC9}" dt="2019-11-05T16:39:29.543" v="2426" actId="478"/>
          <ac:picMkLst>
            <pc:docMk/>
            <pc:sldMk cId="106044906" sldId="589"/>
            <ac:picMk id="9" creationId="{4274DF02-B541-428D-90BA-63DF2F51DD0D}"/>
          </ac:picMkLst>
        </pc:picChg>
        <pc:picChg chg="add mod">
          <ac:chgData name="Jerome SCHUMAN" userId="25ed0491-f1fc-438c-a7d4-2f9af78b8930" providerId="ADAL" clId="{30704F6F-B88A-4ABA-813E-D9D081351AC9}" dt="2019-11-05T16:45:28.465" v="2517" actId="1076"/>
          <ac:picMkLst>
            <pc:docMk/>
            <pc:sldMk cId="106044906" sldId="589"/>
            <ac:picMk id="5122" creationId="{ADC85921-3675-4198-9367-746B63BA4206}"/>
          </ac:picMkLst>
        </pc:picChg>
        <pc:picChg chg="add mod">
          <ac:chgData name="Jerome SCHUMAN" userId="25ed0491-f1fc-438c-a7d4-2f9af78b8930" providerId="ADAL" clId="{30704F6F-B88A-4ABA-813E-D9D081351AC9}" dt="2019-11-05T16:45:44.658" v="2539" actId="1076"/>
          <ac:picMkLst>
            <pc:docMk/>
            <pc:sldMk cId="106044906" sldId="589"/>
            <ac:picMk id="5124" creationId="{AAE575E7-7373-4814-ABBA-C74501705C66}"/>
          </ac:picMkLst>
        </pc:picChg>
        <pc:picChg chg="add mod">
          <ac:chgData name="Jerome SCHUMAN" userId="25ed0491-f1fc-438c-a7d4-2f9af78b8930" providerId="ADAL" clId="{30704F6F-B88A-4ABA-813E-D9D081351AC9}" dt="2019-11-05T16:46:04.427" v="2561" actId="1076"/>
          <ac:picMkLst>
            <pc:docMk/>
            <pc:sldMk cId="106044906" sldId="589"/>
            <ac:picMk id="5126" creationId="{6BABB6A6-64C5-44F4-B431-8FFCE824FD61}"/>
          </ac:picMkLst>
        </pc:picChg>
      </pc:sldChg>
    </pc:docChg>
  </pc:docChgLst>
  <pc:docChgLst>
    <pc:chgData name="Juan Caballero" userId="62a79988-00cc-43b5-bc96-b6823df23423" providerId="ADAL" clId="{ABA39411-DF03-464E-8380-110B485DA020}"/>
    <pc:docChg chg="undo custSel addSld delSld modSld sldOrd modMainMaster">
      <pc:chgData name="Juan Caballero" userId="62a79988-00cc-43b5-bc96-b6823df23423" providerId="ADAL" clId="{ABA39411-DF03-464E-8380-110B485DA020}" dt="2020-05-06T10:59:17.156" v="682" actId="14100"/>
      <pc:docMkLst>
        <pc:docMk/>
      </pc:docMkLst>
      <pc:sldChg chg="del">
        <pc:chgData name="Juan Caballero" userId="62a79988-00cc-43b5-bc96-b6823df23423" providerId="ADAL" clId="{ABA39411-DF03-464E-8380-110B485DA020}" dt="2020-05-06T07:13:31.524" v="441" actId="47"/>
        <pc:sldMkLst>
          <pc:docMk/>
          <pc:sldMk cId="1789034585" sldId="271"/>
        </pc:sldMkLst>
      </pc:sldChg>
      <pc:sldChg chg="delSp del mod">
        <pc:chgData name="Juan Caballero" userId="62a79988-00cc-43b5-bc96-b6823df23423" providerId="ADAL" clId="{ABA39411-DF03-464E-8380-110B485DA020}" dt="2020-05-06T07:14:22.758" v="475" actId="47"/>
        <pc:sldMkLst>
          <pc:docMk/>
          <pc:sldMk cId="582999912" sldId="356"/>
        </pc:sldMkLst>
        <pc:picChg chg="del">
          <ac:chgData name="Juan Caballero" userId="62a79988-00cc-43b5-bc96-b6823df23423" providerId="ADAL" clId="{ABA39411-DF03-464E-8380-110B485DA020}" dt="2020-05-06T07:13:05.428" v="410" actId="478"/>
          <ac:picMkLst>
            <pc:docMk/>
            <pc:sldMk cId="582999912" sldId="356"/>
            <ac:picMk id="3" creationId="{FF36FE57-8C83-4E0F-BC54-A286770895BD}"/>
          </ac:picMkLst>
        </pc:picChg>
      </pc:sldChg>
      <pc:sldChg chg="addSp delSp modSp mod modAnim">
        <pc:chgData name="Juan Caballero" userId="62a79988-00cc-43b5-bc96-b6823df23423" providerId="ADAL" clId="{ABA39411-DF03-464E-8380-110B485DA020}" dt="2020-05-06T10:18:47.569" v="665"/>
        <pc:sldMkLst>
          <pc:docMk/>
          <pc:sldMk cId="691711023" sldId="360"/>
        </pc:sldMkLst>
        <pc:spChg chg="mod">
          <ac:chgData name="Juan Caballero" userId="62a79988-00cc-43b5-bc96-b6823df23423" providerId="ADAL" clId="{ABA39411-DF03-464E-8380-110B485DA020}" dt="2020-05-06T07:22:03.296" v="577" actId="207"/>
          <ac:spMkLst>
            <pc:docMk/>
            <pc:sldMk cId="691711023" sldId="360"/>
            <ac:spMk id="90" creationId="{C92910D1-BAD0-43B7-A3BD-0D9F2CB29E89}"/>
          </ac:spMkLst>
        </pc:spChg>
        <pc:spChg chg="mod">
          <ac:chgData name="Juan Caballero" userId="62a79988-00cc-43b5-bc96-b6823df23423" providerId="ADAL" clId="{ABA39411-DF03-464E-8380-110B485DA020}" dt="2020-05-06T07:21:52.457" v="575" actId="208"/>
          <ac:spMkLst>
            <pc:docMk/>
            <pc:sldMk cId="691711023" sldId="360"/>
            <ac:spMk id="100" creationId="{C72EF884-D008-4FCF-A310-89E10F5DF4D2}"/>
          </ac:spMkLst>
        </pc:spChg>
        <pc:picChg chg="del">
          <ac:chgData name="Juan Caballero" userId="62a79988-00cc-43b5-bc96-b6823df23423" providerId="ADAL" clId="{ABA39411-DF03-464E-8380-110B485DA020}" dt="2020-05-06T07:20:16.846" v="536" actId="478"/>
          <ac:picMkLst>
            <pc:docMk/>
            <pc:sldMk cId="691711023" sldId="360"/>
            <ac:picMk id="2" creationId="{5B2809E7-05DA-4356-8B79-EC9348AB459A}"/>
          </ac:picMkLst>
        </pc:picChg>
        <pc:picChg chg="del">
          <ac:chgData name="Juan Caballero" userId="62a79988-00cc-43b5-bc96-b6823df23423" providerId="ADAL" clId="{ABA39411-DF03-464E-8380-110B485DA020}" dt="2020-05-06T07:12:24.269" v="379" actId="478"/>
          <ac:picMkLst>
            <pc:docMk/>
            <pc:sldMk cId="691711023" sldId="360"/>
            <ac:picMk id="5" creationId="{F94CC2F4-AC72-45F3-A174-5B7B86DA5BEE}"/>
          </ac:picMkLst>
        </pc:picChg>
        <pc:picChg chg="add mod">
          <ac:chgData name="Juan Caballero" userId="62a79988-00cc-43b5-bc96-b6823df23423" providerId="ADAL" clId="{ABA39411-DF03-464E-8380-110B485DA020}" dt="2020-05-06T07:23:32.056" v="584" actId="1076"/>
          <ac:picMkLst>
            <pc:docMk/>
            <pc:sldMk cId="691711023" sldId="360"/>
            <ac:picMk id="6" creationId="{669D989B-4505-4C8B-B50B-443F6CA78662}"/>
          </ac:picMkLst>
        </pc:picChg>
        <pc:picChg chg="add mod">
          <ac:chgData name="Juan Caballero" userId="62a79988-00cc-43b5-bc96-b6823df23423" providerId="ADAL" clId="{ABA39411-DF03-464E-8380-110B485DA020}" dt="2020-05-06T07:23:36.594" v="585" actId="1076"/>
          <ac:picMkLst>
            <pc:docMk/>
            <pc:sldMk cId="691711023" sldId="360"/>
            <ac:picMk id="8" creationId="{F3ECC3B9-DDD3-4D77-B3D5-69C298E5D7F7}"/>
          </ac:picMkLst>
        </pc:picChg>
        <pc:picChg chg="del">
          <ac:chgData name="Juan Caballero" userId="62a79988-00cc-43b5-bc96-b6823df23423" providerId="ADAL" clId="{ABA39411-DF03-464E-8380-110B485DA020}" dt="2020-05-06T07:25:51.023" v="597" actId="21"/>
          <ac:picMkLst>
            <pc:docMk/>
            <pc:sldMk cId="691711023" sldId="360"/>
            <ac:picMk id="25" creationId="{A9C2F6E9-4D38-4436-B28B-4331B454D125}"/>
          </ac:picMkLst>
        </pc:picChg>
        <pc:picChg chg="del">
          <ac:chgData name="Juan Caballero" userId="62a79988-00cc-43b5-bc96-b6823df23423" providerId="ADAL" clId="{ABA39411-DF03-464E-8380-110B485DA020}" dt="2020-05-06T07:21:33.281" v="548" actId="478"/>
          <ac:picMkLst>
            <pc:docMk/>
            <pc:sldMk cId="691711023" sldId="360"/>
            <ac:picMk id="99" creationId="{57CE8C98-4DDB-4581-B01D-4D2CB56E5985}"/>
          </ac:picMkLst>
        </pc:picChg>
        <pc:picChg chg="del">
          <ac:chgData name="Juan Caballero" userId="62a79988-00cc-43b5-bc96-b6823df23423" providerId="ADAL" clId="{ABA39411-DF03-464E-8380-110B485DA020}" dt="2020-05-06T07:25:51.023" v="597" actId="21"/>
          <ac:picMkLst>
            <pc:docMk/>
            <pc:sldMk cId="691711023" sldId="360"/>
            <ac:picMk id="158" creationId="{7BFBA0B3-568E-4E0A-BF31-6FDBC3EFE0CB}"/>
          </ac:picMkLst>
        </pc:picChg>
        <pc:picChg chg="del">
          <ac:chgData name="Juan Caballero" userId="62a79988-00cc-43b5-bc96-b6823df23423" providerId="ADAL" clId="{ABA39411-DF03-464E-8380-110B485DA020}" dt="2020-05-06T07:20:18.881" v="537" actId="478"/>
          <ac:picMkLst>
            <pc:docMk/>
            <pc:sldMk cId="691711023" sldId="360"/>
            <ac:picMk id="161" creationId="{28BEACB7-C426-4322-AF94-511A260BB344}"/>
          </ac:picMkLst>
        </pc:picChg>
        <pc:picChg chg="del">
          <ac:chgData name="Juan Caballero" userId="62a79988-00cc-43b5-bc96-b6823df23423" providerId="ADAL" clId="{ABA39411-DF03-464E-8380-110B485DA020}" dt="2020-05-06T07:20:43.986" v="543" actId="478"/>
          <ac:picMkLst>
            <pc:docMk/>
            <pc:sldMk cId="691711023" sldId="360"/>
            <ac:picMk id="163" creationId="{A2EC2CC3-7EC2-4992-851A-88F2105CD13D}"/>
          </ac:picMkLst>
        </pc:picChg>
        <pc:picChg chg="mod">
          <ac:chgData name="Juan Caballero" userId="62a79988-00cc-43b5-bc96-b6823df23423" providerId="ADAL" clId="{ABA39411-DF03-464E-8380-110B485DA020}" dt="2020-05-06T07:24:53.636" v="596" actId="1076"/>
          <ac:picMkLst>
            <pc:docMk/>
            <pc:sldMk cId="691711023" sldId="360"/>
            <ac:picMk id="167" creationId="{202AFCE6-4EE2-4DB5-80BC-9706B5D510E1}"/>
          </ac:picMkLst>
        </pc:picChg>
        <pc:picChg chg="del">
          <ac:chgData name="Juan Caballero" userId="62a79988-00cc-43b5-bc96-b6823df23423" providerId="ADAL" clId="{ABA39411-DF03-464E-8380-110B485DA020}" dt="2020-05-06T07:23:48.784" v="586" actId="478"/>
          <ac:picMkLst>
            <pc:docMk/>
            <pc:sldMk cId="691711023" sldId="360"/>
            <ac:picMk id="1044" creationId="{AB2790FF-3F9E-4E97-9906-56F8B44C6C6C}"/>
          </ac:picMkLst>
        </pc:picChg>
        <pc:picChg chg="del">
          <ac:chgData name="Juan Caballero" userId="62a79988-00cc-43b5-bc96-b6823df23423" providerId="ADAL" clId="{ABA39411-DF03-464E-8380-110B485DA020}" dt="2020-05-06T07:23:50.253" v="587" actId="478"/>
          <ac:picMkLst>
            <pc:docMk/>
            <pc:sldMk cId="691711023" sldId="360"/>
            <ac:picMk id="1048" creationId="{0F7D1C60-F82D-46BB-8DF8-A1446F82BED5}"/>
          </ac:picMkLst>
        </pc:picChg>
        <pc:picChg chg="add mod">
          <ac:chgData name="Juan Caballero" userId="62a79988-00cc-43b5-bc96-b6823df23423" providerId="ADAL" clId="{ABA39411-DF03-464E-8380-110B485DA020}" dt="2020-05-06T07:20:42.481" v="542" actId="1076"/>
          <ac:picMkLst>
            <pc:docMk/>
            <pc:sldMk cId="691711023" sldId="360"/>
            <ac:picMk id="2050" creationId="{A695D30A-6212-40EC-8A16-0EA6D8641927}"/>
          </ac:picMkLst>
        </pc:picChg>
        <pc:picChg chg="add mod">
          <ac:chgData name="Juan Caballero" userId="62a79988-00cc-43b5-bc96-b6823df23423" providerId="ADAL" clId="{ABA39411-DF03-464E-8380-110B485DA020}" dt="2020-05-06T07:21:22.943" v="547" actId="1076"/>
          <ac:picMkLst>
            <pc:docMk/>
            <pc:sldMk cId="691711023" sldId="360"/>
            <ac:picMk id="2052" creationId="{3C6A9DB7-DCCC-4926-AEE7-516062232E2C}"/>
          </ac:picMkLst>
        </pc:picChg>
        <pc:picChg chg="add mod">
          <ac:chgData name="Juan Caballero" userId="62a79988-00cc-43b5-bc96-b6823df23423" providerId="ADAL" clId="{ABA39411-DF03-464E-8380-110B485DA020}" dt="2020-05-06T07:24:48.338" v="595" actId="1076"/>
          <ac:picMkLst>
            <pc:docMk/>
            <pc:sldMk cId="691711023" sldId="360"/>
            <ac:picMk id="2058" creationId="{99118204-8E8C-49E0-87B3-A2FCAD238EDC}"/>
          </ac:picMkLst>
        </pc:picChg>
        <pc:picChg chg="del">
          <ac:chgData name="Juan Caballero" userId="62a79988-00cc-43b5-bc96-b6823df23423" providerId="ADAL" clId="{ABA39411-DF03-464E-8380-110B485DA020}" dt="2020-05-06T07:23:09.918" v="580" actId="478"/>
          <ac:picMkLst>
            <pc:docMk/>
            <pc:sldMk cId="691711023" sldId="360"/>
            <ac:picMk id="2060" creationId="{E8FAF81B-6ABB-4B03-83DB-8763985A5C65}"/>
          </ac:picMkLst>
        </pc:picChg>
        <pc:picChg chg="add del">
          <ac:chgData name="Juan Caballero" userId="62a79988-00cc-43b5-bc96-b6823df23423" providerId="ADAL" clId="{ABA39411-DF03-464E-8380-110B485DA020}" dt="2020-05-06T07:23:55.462" v="589" actId="21"/>
          <ac:picMkLst>
            <pc:docMk/>
            <pc:sldMk cId="691711023" sldId="360"/>
            <ac:picMk id="2072" creationId="{E19F4F96-F261-49C3-B72B-06A8D84FB9C3}"/>
          </ac:picMkLst>
        </pc:picChg>
      </pc:sldChg>
      <pc:sldChg chg="del">
        <pc:chgData name="Juan Caballero" userId="62a79988-00cc-43b5-bc96-b6823df23423" providerId="ADAL" clId="{ABA39411-DF03-464E-8380-110B485DA020}" dt="2020-05-06T07:14:20.023" v="473" actId="47"/>
        <pc:sldMkLst>
          <pc:docMk/>
          <pc:sldMk cId="3667973104" sldId="364"/>
        </pc:sldMkLst>
      </pc:sldChg>
      <pc:sldChg chg="delSp del mod delAnim">
        <pc:chgData name="Juan Caballero" userId="62a79988-00cc-43b5-bc96-b6823df23423" providerId="ADAL" clId="{ABA39411-DF03-464E-8380-110B485DA020}" dt="2020-05-06T07:11:41.027" v="374" actId="47"/>
        <pc:sldMkLst>
          <pc:docMk/>
          <pc:sldMk cId="1926938833" sldId="402"/>
        </pc:sldMkLst>
        <pc:spChg chg="del">
          <ac:chgData name="Juan Caballero" userId="62a79988-00cc-43b5-bc96-b6823df23423" providerId="ADAL" clId="{ABA39411-DF03-464E-8380-110B485DA020}" dt="2020-05-06T07:04:13.954" v="113" actId="478"/>
          <ac:spMkLst>
            <pc:docMk/>
            <pc:sldMk cId="1926938833" sldId="402"/>
            <ac:spMk id="2" creationId="{74B5983D-93E9-4007-BC93-A8497BCB8D42}"/>
          </ac:spMkLst>
        </pc:spChg>
        <pc:spChg chg="del">
          <ac:chgData name="Juan Caballero" userId="62a79988-00cc-43b5-bc96-b6823df23423" providerId="ADAL" clId="{ABA39411-DF03-464E-8380-110B485DA020}" dt="2020-05-06T07:04:13.954" v="113" actId="478"/>
          <ac:spMkLst>
            <pc:docMk/>
            <pc:sldMk cId="1926938833" sldId="402"/>
            <ac:spMk id="3" creationId="{E4B03D37-CF15-46C0-A74C-B106A0C6FB1A}"/>
          </ac:spMkLst>
        </pc:spChg>
        <pc:picChg chg="del">
          <ac:chgData name="Juan Caballero" userId="62a79988-00cc-43b5-bc96-b6823df23423" providerId="ADAL" clId="{ABA39411-DF03-464E-8380-110B485DA020}" dt="2020-05-06T07:04:13.954" v="113" actId="478"/>
          <ac:picMkLst>
            <pc:docMk/>
            <pc:sldMk cId="1926938833" sldId="402"/>
            <ac:picMk id="15" creationId="{21CF286A-77CA-41BA-BC32-1AEA207D144A}"/>
          </ac:picMkLst>
        </pc:picChg>
        <pc:picChg chg="del">
          <ac:chgData name="Juan Caballero" userId="62a79988-00cc-43b5-bc96-b6823df23423" providerId="ADAL" clId="{ABA39411-DF03-464E-8380-110B485DA020}" dt="2020-05-06T07:04:03.670" v="112" actId="478"/>
          <ac:picMkLst>
            <pc:docMk/>
            <pc:sldMk cId="1926938833" sldId="402"/>
            <ac:picMk id="1026" creationId="{0F6BDF70-8FB0-433B-AAF7-263F9C924EB5}"/>
          </ac:picMkLst>
        </pc:picChg>
      </pc:sldChg>
      <pc:sldChg chg="del">
        <pc:chgData name="Juan Caballero" userId="62a79988-00cc-43b5-bc96-b6823df23423" providerId="ADAL" clId="{ABA39411-DF03-464E-8380-110B485DA020}" dt="2020-05-06T07:04:18.592" v="115" actId="47"/>
        <pc:sldMkLst>
          <pc:docMk/>
          <pc:sldMk cId="1820964965" sldId="404"/>
        </pc:sldMkLst>
      </pc:sldChg>
      <pc:sldChg chg="del">
        <pc:chgData name="Juan Caballero" userId="62a79988-00cc-43b5-bc96-b6823df23423" providerId="ADAL" clId="{ABA39411-DF03-464E-8380-110B485DA020}" dt="2020-05-06T07:04:31.418" v="126" actId="47"/>
        <pc:sldMkLst>
          <pc:docMk/>
          <pc:sldMk cId="3340041987" sldId="405"/>
        </pc:sldMkLst>
      </pc:sldChg>
      <pc:sldChg chg="del">
        <pc:chgData name="Juan Caballero" userId="62a79988-00cc-43b5-bc96-b6823df23423" providerId="ADAL" clId="{ABA39411-DF03-464E-8380-110B485DA020}" dt="2020-05-06T07:04:17.723" v="114" actId="47"/>
        <pc:sldMkLst>
          <pc:docMk/>
          <pc:sldMk cId="4020876952" sldId="406"/>
        </pc:sldMkLst>
      </pc:sldChg>
      <pc:sldChg chg="del">
        <pc:chgData name="Juan Caballero" userId="62a79988-00cc-43b5-bc96-b6823df23423" providerId="ADAL" clId="{ABA39411-DF03-464E-8380-110B485DA020}" dt="2020-05-06T07:04:19.541" v="116" actId="47"/>
        <pc:sldMkLst>
          <pc:docMk/>
          <pc:sldMk cId="1543929899" sldId="407"/>
        </pc:sldMkLst>
      </pc:sldChg>
      <pc:sldChg chg="del">
        <pc:chgData name="Juan Caballero" userId="62a79988-00cc-43b5-bc96-b6823df23423" providerId="ADAL" clId="{ABA39411-DF03-464E-8380-110B485DA020}" dt="2020-05-06T07:04:20.101" v="117" actId="47"/>
        <pc:sldMkLst>
          <pc:docMk/>
          <pc:sldMk cId="2686296684" sldId="408"/>
        </pc:sldMkLst>
      </pc:sldChg>
      <pc:sldChg chg="del">
        <pc:chgData name="Juan Caballero" userId="62a79988-00cc-43b5-bc96-b6823df23423" providerId="ADAL" clId="{ABA39411-DF03-464E-8380-110B485DA020}" dt="2020-05-06T07:04:30.904" v="125" actId="47"/>
        <pc:sldMkLst>
          <pc:docMk/>
          <pc:sldMk cId="2553149759" sldId="411"/>
        </pc:sldMkLst>
      </pc:sldChg>
      <pc:sldChg chg="del">
        <pc:chgData name="Juan Caballero" userId="62a79988-00cc-43b5-bc96-b6823df23423" providerId="ADAL" clId="{ABA39411-DF03-464E-8380-110B485DA020}" dt="2020-05-06T07:04:20.646" v="118" actId="47"/>
        <pc:sldMkLst>
          <pc:docMk/>
          <pc:sldMk cId="4189539305" sldId="412"/>
        </pc:sldMkLst>
      </pc:sldChg>
      <pc:sldChg chg="del">
        <pc:chgData name="Juan Caballero" userId="62a79988-00cc-43b5-bc96-b6823df23423" providerId="ADAL" clId="{ABA39411-DF03-464E-8380-110B485DA020}" dt="2020-05-06T07:04:22.571" v="119" actId="47"/>
        <pc:sldMkLst>
          <pc:docMk/>
          <pc:sldMk cId="1240873566" sldId="413"/>
        </pc:sldMkLst>
      </pc:sldChg>
      <pc:sldChg chg="del">
        <pc:chgData name="Juan Caballero" userId="62a79988-00cc-43b5-bc96-b6823df23423" providerId="ADAL" clId="{ABA39411-DF03-464E-8380-110B485DA020}" dt="2020-05-06T07:13:30.579" v="440" actId="47"/>
        <pc:sldMkLst>
          <pc:docMk/>
          <pc:sldMk cId="592589411" sldId="415"/>
        </pc:sldMkLst>
      </pc:sldChg>
      <pc:sldChg chg="del">
        <pc:chgData name="Juan Caballero" userId="62a79988-00cc-43b5-bc96-b6823df23423" providerId="ADAL" clId="{ABA39411-DF03-464E-8380-110B485DA020}" dt="2020-05-06T07:14:15.512" v="465" actId="47"/>
        <pc:sldMkLst>
          <pc:docMk/>
          <pc:sldMk cId="4219282124" sldId="416"/>
        </pc:sldMkLst>
      </pc:sldChg>
      <pc:sldChg chg="addSp delSp modSp del mod">
        <pc:chgData name="Juan Caballero" userId="62a79988-00cc-43b5-bc96-b6823df23423" providerId="ADAL" clId="{ABA39411-DF03-464E-8380-110B485DA020}" dt="2020-05-06T07:11:42.668" v="375" actId="47"/>
        <pc:sldMkLst>
          <pc:docMk/>
          <pc:sldMk cId="1345855409" sldId="417"/>
        </pc:sldMkLst>
        <pc:spChg chg="add del mod">
          <ac:chgData name="Juan Caballero" userId="62a79988-00cc-43b5-bc96-b6823df23423" providerId="ADAL" clId="{ABA39411-DF03-464E-8380-110B485DA020}" dt="2020-05-06T07:04:53.110" v="180" actId="21"/>
          <ac:spMkLst>
            <pc:docMk/>
            <pc:sldMk cId="1345855409" sldId="417"/>
            <ac:spMk id="4" creationId="{5A6FDDED-FB21-4C9F-BB41-7CC77F0E217A}"/>
          </ac:spMkLst>
        </pc:spChg>
      </pc:sldChg>
      <pc:sldChg chg="del">
        <pc:chgData name="Juan Caballero" userId="62a79988-00cc-43b5-bc96-b6823df23423" providerId="ADAL" clId="{ABA39411-DF03-464E-8380-110B485DA020}" dt="2020-05-06T07:14:14.978" v="464" actId="47"/>
        <pc:sldMkLst>
          <pc:docMk/>
          <pc:sldMk cId="1274682210" sldId="418"/>
        </pc:sldMkLst>
      </pc:sldChg>
      <pc:sldChg chg="del">
        <pc:chgData name="Juan Caballero" userId="62a79988-00cc-43b5-bc96-b6823df23423" providerId="ADAL" clId="{ABA39411-DF03-464E-8380-110B485DA020}" dt="2020-05-06T07:14:05.401" v="449" actId="47"/>
        <pc:sldMkLst>
          <pc:docMk/>
          <pc:sldMk cId="155912578" sldId="419"/>
        </pc:sldMkLst>
      </pc:sldChg>
      <pc:sldChg chg="del">
        <pc:chgData name="Juan Caballero" userId="62a79988-00cc-43b5-bc96-b6823df23423" providerId="ADAL" clId="{ABA39411-DF03-464E-8380-110B485DA020}" dt="2020-05-06T07:14:06.869" v="451" actId="47"/>
        <pc:sldMkLst>
          <pc:docMk/>
          <pc:sldMk cId="2819646483" sldId="421"/>
        </pc:sldMkLst>
      </pc:sldChg>
      <pc:sldChg chg="del">
        <pc:chgData name="Juan Caballero" userId="62a79988-00cc-43b5-bc96-b6823df23423" providerId="ADAL" clId="{ABA39411-DF03-464E-8380-110B485DA020}" dt="2020-05-06T07:14:04.437" v="448" actId="47"/>
        <pc:sldMkLst>
          <pc:docMk/>
          <pc:sldMk cId="4195517324" sldId="422"/>
        </pc:sldMkLst>
      </pc:sldChg>
      <pc:sldChg chg="del">
        <pc:chgData name="Juan Caballero" userId="62a79988-00cc-43b5-bc96-b6823df23423" providerId="ADAL" clId="{ABA39411-DF03-464E-8380-110B485DA020}" dt="2020-05-06T07:14:06.226" v="450" actId="47"/>
        <pc:sldMkLst>
          <pc:docMk/>
          <pc:sldMk cId="3319560960" sldId="423"/>
        </pc:sldMkLst>
      </pc:sldChg>
      <pc:sldChg chg="del">
        <pc:chgData name="Juan Caballero" userId="62a79988-00cc-43b5-bc96-b6823df23423" providerId="ADAL" clId="{ABA39411-DF03-464E-8380-110B485DA020}" dt="2020-05-06T07:12:52.439" v="402" actId="47"/>
        <pc:sldMkLst>
          <pc:docMk/>
          <pc:sldMk cId="1934256050" sldId="436"/>
        </pc:sldMkLst>
      </pc:sldChg>
      <pc:sldChg chg="del">
        <pc:chgData name="Juan Caballero" userId="62a79988-00cc-43b5-bc96-b6823df23423" providerId="ADAL" clId="{ABA39411-DF03-464E-8380-110B485DA020}" dt="2020-05-06T07:12:55.338" v="407" actId="47"/>
        <pc:sldMkLst>
          <pc:docMk/>
          <pc:sldMk cId="3361402874" sldId="437"/>
        </pc:sldMkLst>
      </pc:sldChg>
      <pc:sldChg chg="del">
        <pc:chgData name="Juan Caballero" userId="62a79988-00cc-43b5-bc96-b6823df23423" providerId="ADAL" clId="{ABA39411-DF03-464E-8380-110B485DA020}" dt="2020-05-06T07:12:55.944" v="408" actId="47"/>
        <pc:sldMkLst>
          <pc:docMk/>
          <pc:sldMk cId="2364124481" sldId="438"/>
        </pc:sldMkLst>
      </pc:sldChg>
      <pc:sldChg chg="del">
        <pc:chgData name="Juan Caballero" userId="62a79988-00cc-43b5-bc96-b6823df23423" providerId="ADAL" clId="{ABA39411-DF03-464E-8380-110B485DA020}" dt="2020-05-06T07:12:50.928" v="399" actId="47"/>
        <pc:sldMkLst>
          <pc:docMk/>
          <pc:sldMk cId="359004497" sldId="441"/>
        </pc:sldMkLst>
      </pc:sldChg>
      <pc:sldChg chg="del">
        <pc:chgData name="Juan Caballero" userId="62a79988-00cc-43b5-bc96-b6823df23423" providerId="ADAL" clId="{ABA39411-DF03-464E-8380-110B485DA020}" dt="2020-05-06T07:13:17.940" v="421" actId="47"/>
        <pc:sldMkLst>
          <pc:docMk/>
          <pc:sldMk cId="1016902003" sldId="455"/>
        </pc:sldMkLst>
      </pc:sldChg>
      <pc:sldChg chg="del">
        <pc:chgData name="Juan Caballero" userId="62a79988-00cc-43b5-bc96-b6823df23423" providerId="ADAL" clId="{ABA39411-DF03-464E-8380-110B485DA020}" dt="2020-05-06T07:14:16.533" v="467" actId="47"/>
        <pc:sldMkLst>
          <pc:docMk/>
          <pc:sldMk cId="1025887155" sldId="456"/>
        </pc:sldMkLst>
      </pc:sldChg>
      <pc:sldChg chg="del">
        <pc:chgData name="Juan Caballero" userId="62a79988-00cc-43b5-bc96-b6823df23423" providerId="ADAL" clId="{ABA39411-DF03-464E-8380-110B485DA020}" dt="2020-05-06T07:13:16.585" v="419" actId="47"/>
        <pc:sldMkLst>
          <pc:docMk/>
          <pc:sldMk cId="1671937114" sldId="475"/>
        </pc:sldMkLst>
      </pc:sldChg>
      <pc:sldChg chg="del">
        <pc:chgData name="Juan Caballero" userId="62a79988-00cc-43b5-bc96-b6823df23423" providerId="ADAL" clId="{ABA39411-DF03-464E-8380-110B485DA020}" dt="2020-05-06T07:13:25.173" v="432" actId="47"/>
        <pc:sldMkLst>
          <pc:docMk/>
          <pc:sldMk cId="2437297930" sldId="481"/>
        </pc:sldMkLst>
      </pc:sldChg>
      <pc:sldChg chg="del">
        <pc:chgData name="Juan Caballero" userId="62a79988-00cc-43b5-bc96-b6823df23423" providerId="ADAL" clId="{ABA39411-DF03-464E-8380-110B485DA020}" dt="2020-05-06T07:14:07.673" v="452" actId="47"/>
        <pc:sldMkLst>
          <pc:docMk/>
          <pc:sldMk cId="4137441360" sldId="482"/>
        </pc:sldMkLst>
      </pc:sldChg>
      <pc:sldChg chg="del">
        <pc:chgData name="Juan Caballero" userId="62a79988-00cc-43b5-bc96-b6823df23423" providerId="ADAL" clId="{ABA39411-DF03-464E-8380-110B485DA020}" dt="2020-05-06T07:14:08.336" v="453" actId="47"/>
        <pc:sldMkLst>
          <pc:docMk/>
          <pc:sldMk cId="1247260686" sldId="483"/>
        </pc:sldMkLst>
      </pc:sldChg>
      <pc:sldChg chg="del">
        <pc:chgData name="Juan Caballero" userId="62a79988-00cc-43b5-bc96-b6823df23423" providerId="ADAL" clId="{ABA39411-DF03-464E-8380-110B485DA020}" dt="2020-05-06T07:14:21.653" v="474" actId="47"/>
        <pc:sldMkLst>
          <pc:docMk/>
          <pc:sldMk cId="3264343287" sldId="487"/>
        </pc:sldMkLst>
      </pc:sldChg>
      <pc:sldChg chg="addSp delSp modSp modAnim">
        <pc:chgData name="Juan Caballero" userId="62a79988-00cc-43b5-bc96-b6823df23423" providerId="ADAL" clId="{ABA39411-DF03-464E-8380-110B485DA020}" dt="2020-05-06T10:18:52.966" v="666"/>
        <pc:sldMkLst>
          <pc:docMk/>
          <pc:sldMk cId="3652861838" sldId="493"/>
        </pc:sldMkLst>
        <pc:spChg chg="mod">
          <ac:chgData name="Juan Caballero" userId="62a79988-00cc-43b5-bc96-b6823df23423" providerId="ADAL" clId="{ABA39411-DF03-464E-8380-110B485DA020}" dt="2020-05-06T07:27:46.177" v="615" actId="1076"/>
          <ac:spMkLst>
            <pc:docMk/>
            <pc:sldMk cId="3652861838" sldId="493"/>
            <ac:spMk id="43" creationId="{7EB4AE37-F1CB-4DE2-AC47-7A96B41E965F}"/>
          </ac:spMkLst>
        </pc:spChg>
        <pc:spChg chg="mod">
          <ac:chgData name="Juan Caballero" userId="62a79988-00cc-43b5-bc96-b6823df23423" providerId="ADAL" clId="{ABA39411-DF03-464E-8380-110B485DA020}" dt="2020-05-06T07:27:46.177" v="615" actId="1076"/>
          <ac:spMkLst>
            <pc:docMk/>
            <pc:sldMk cId="3652861838" sldId="493"/>
            <ac:spMk id="44" creationId="{112DE340-18DB-4B06-B357-FE5CB8A632C7}"/>
          </ac:spMkLst>
        </pc:spChg>
        <pc:spChg chg="mod">
          <ac:chgData name="Juan Caballero" userId="62a79988-00cc-43b5-bc96-b6823df23423" providerId="ADAL" clId="{ABA39411-DF03-464E-8380-110B485DA020}" dt="2020-05-06T07:27:46.177" v="615" actId="1076"/>
          <ac:spMkLst>
            <pc:docMk/>
            <pc:sldMk cId="3652861838" sldId="493"/>
            <ac:spMk id="45" creationId="{40F8A13F-396E-43B0-BDDE-23861AD417EF}"/>
          </ac:spMkLst>
        </pc:sp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0" creationId="{1023C7A7-3182-4D8C-882A-692F5E22F10E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3" creationId="{3E4D92EE-04B0-48C3-858E-FE6F2E352B4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4" creationId="{79F62E54-6191-446A-AE3A-38809E49DE4D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5" creationId="{8680A615-F3C8-4CE1-8DCC-6870DB417BBA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6" creationId="{C5BD5B41-D515-4CBA-964F-C6E65BFE8FEC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7" creationId="{1BD78668-43AC-4DE0-81A2-DBA949C3DB9A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18" creationId="{C4158B8B-58DB-483A-A737-5FD7BF3885F8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0" creationId="{3A5DCE42-F796-4817-A350-ADE87EE2193A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1" creationId="{B4E7A3A0-4572-4F35-8247-A1834F67EE9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2" creationId="{BF7F5596-7994-4909-9C9E-8332E07FA09F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3" creationId="{F9BD4D8F-DF37-4C12-83F6-924690094D41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4" creationId="{A56EE2F8-DC59-427F-9201-B9072E811C62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5" creationId="{C870135C-00A2-47C3-889C-94E16A2839C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6" creationId="{2BC46B6D-6826-4CA9-BB01-A257E1ED3777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7" creationId="{9E81D3D3-C3D2-4ED4-B181-9B8797A01AD8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8" creationId="{0C7E902B-63BA-497C-8F97-3C3912205B4F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29" creationId="{16F28854-88B3-4D1D-A715-88C8FC27E606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0" creationId="{D8BC18C8-E3CB-4F7C-9694-402AC9C8D514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1" creationId="{3216C3E1-D02D-4AC2-BAD5-C9FBC362B918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2" creationId="{0DAE2670-3B09-49A0-8A7F-1D3152095160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3" creationId="{BAFA0E8E-8FD0-4734-B776-FAB86F509FAF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4" creationId="{23DBB4BA-32BC-4E62-AC01-514A35FAB953}"/>
          </ac:picMkLst>
        </pc:picChg>
        <pc:picChg chg="del mod">
          <ac:chgData name="Juan Caballero" userId="62a79988-00cc-43b5-bc96-b6823df23423" providerId="ADAL" clId="{ABA39411-DF03-464E-8380-110B485DA020}" dt="2020-05-06T07:28:38.705" v="616" actId="478"/>
          <ac:picMkLst>
            <pc:docMk/>
            <pc:sldMk cId="3652861838" sldId="493"/>
            <ac:picMk id="35" creationId="{FA82A0FC-605B-4421-BF88-82188BE06215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6" creationId="{14DD7097-FE38-49AA-B460-102CCECBE45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7" creationId="{53A48A76-EA3A-4D9D-82AD-19AA80F24309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8" creationId="{488C6ABC-96A5-4ED7-A8EA-45BE1310B103}"/>
          </ac:picMkLst>
        </pc:picChg>
        <pc:picChg chg="add 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39" creationId="{13FEB391-26A2-4450-85E4-603A6407988B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40" creationId="{C6DD7313-D5F5-4A10-83F3-F83A5367B57F}"/>
          </ac:picMkLst>
        </pc:picChg>
        <pc:picChg chg="add 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41" creationId="{0DCD82C4-DD0A-4C8D-8FFB-AF2D8E81C70B}"/>
          </ac:picMkLst>
        </pc:picChg>
        <pc:picChg chg="add mod">
          <ac:chgData name="Juan Caballero" userId="62a79988-00cc-43b5-bc96-b6823df23423" providerId="ADAL" clId="{ABA39411-DF03-464E-8380-110B485DA020}" dt="2020-05-06T07:29:02.785" v="620" actId="1076"/>
          <ac:picMkLst>
            <pc:docMk/>
            <pc:sldMk cId="3652861838" sldId="493"/>
            <ac:picMk id="3074" creationId="{ADF83732-8D0B-4E7A-AE7F-D9F9A9E53652}"/>
          </ac:picMkLst>
        </pc:picChg>
        <pc:picChg chg="mod">
          <ac:chgData name="Juan Caballero" userId="62a79988-00cc-43b5-bc96-b6823df23423" providerId="ADAL" clId="{ABA39411-DF03-464E-8380-110B485DA020}" dt="2020-05-06T07:27:46.177" v="615" actId="1076"/>
          <ac:picMkLst>
            <pc:docMk/>
            <pc:sldMk cId="3652861838" sldId="493"/>
            <ac:picMk id="7172" creationId="{8FCD9F90-D562-4413-8A26-BF6E548B7555}"/>
          </ac:picMkLst>
        </pc:picChg>
      </pc:sldChg>
      <pc:sldChg chg="del">
        <pc:chgData name="Juan Caballero" userId="62a79988-00cc-43b5-bc96-b6823df23423" providerId="ADAL" clId="{ABA39411-DF03-464E-8380-110B485DA020}" dt="2020-05-06T07:12:40.580" v="388" actId="47"/>
        <pc:sldMkLst>
          <pc:docMk/>
          <pc:sldMk cId="2071878789" sldId="494"/>
        </pc:sldMkLst>
      </pc:sldChg>
      <pc:sldChg chg="del">
        <pc:chgData name="Juan Caballero" userId="62a79988-00cc-43b5-bc96-b6823df23423" providerId="ADAL" clId="{ABA39411-DF03-464E-8380-110B485DA020}" dt="2020-05-06T07:14:14.125" v="463" actId="47"/>
        <pc:sldMkLst>
          <pc:docMk/>
          <pc:sldMk cId="2512098080" sldId="495"/>
        </pc:sldMkLst>
      </pc:sldChg>
      <pc:sldChg chg="add del">
        <pc:chgData name="Juan Caballero" userId="62a79988-00cc-43b5-bc96-b6823df23423" providerId="ADAL" clId="{ABA39411-DF03-464E-8380-110B485DA020}" dt="2020-05-06T07:14:02.259" v="446" actId="47"/>
        <pc:sldMkLst>
          <pc:docMk/>
          <pc:sldMk cId="2479112462" sldId="496"/>
        </pc:sldMkLst>
      </pc:sldChg>
      <pc:sldChg chg="del">
        <pc:chgData name="Juan Caballero" userId="62a79988-00cc-43b5-bc96-b6823df23423" providerId="ADAL" clId="{ABA39411-DF03-464E-8380-110B485DA020}" dt="2020-05-06T07:14:03.521" v="447" actId="47"/>
        <pc:sldMkLst>
          <pc:docMk/>
          <pc:sldMk cId="2777083858" sldId="497"/>
        </pc:sldMkLst>
      </pc:sldChg>
      <pc:sldChg chg="del">
        <pc:chgData name="Juan Caballero" userId="62a79988-00cc-43b5-bc96-b6823df23423" providerId="ADAL" clId="{ABA39411-DF03-464E-8380-110B485DA020}" dt="2020-05-06T07:13:10.359" v="411" actId="47"/>
        <pc:sldMkLst>
          <pc:docMk/>
          <pc:sldMk cId="2350789332" sldId="498"/>
        </pc:sldMkLst>
      </pc:sldChg>
      <pc:sldChg chg="del">
        <pc:chgData name="Juan Caballero" userId="62a79988-00cc-43b5-bc96-b6823df23423" providerId="ADAL" clId="{ABA39411-DF03-464E-8380-110B485DA020}" dt="2020-05-06T07:13:11.158" v="412" actId="47"/>
        <pc:sldMkLst>
          <pc:docMk/>
          <pc:sldMk cId="474287055" sldId="499"/>
        </pc:sldMkLst>
      </pc:sldChg>
      <pc:sldChg chg="del">
        <pc:chgData name="Juan Caballero" userId="62a79988-00cc-43b5-bc96-b6823df23423" providerId="ADAL" clId="{ABA39411-DF03-464E-8380-110B485DA020}" dt="2020-05-06T07:13:12.444" v="413" actId="47"/>
        <pc:sldMkLst>
          <pc:docMk/>
          <pc:sldMk cId="1592955175" sldId="500"/>
        </pc:sldMkLst>
      </pc:sldChg>
      <pc:sldChg chg="del">
        <pc:chgData name="Juan Caballero" userId="62a79988-00cc-43b5-bc96-b6823df23423" providerId="ADAL" clId="{ABA39411-DF03-464E-8380-110B485DA020}" dt="2020-05-06T07:13:14.268" v="415" actId="47"/>
        <pc:sldMkLst>
          <pc:docMk/>
          <pc:sldMk cId="2503963587" sldId="501"/>
        </pc:sldMkLst>
      </pc:sldChg>
      <pc:sldChg chg="del">
        <pc:chgData name="Juan Caballero" userId="62a79988-00cc-43b5-bc96-b6823df23423" providerId="ADAL" clId="{ABA39411-DF03-464E-8380-110B485DA020}" dt="2020-05-06T07:13:14.840" v="416" actId="47"/>
        <pc:sldMkLst>
          <pc:docMk/>
          <pc:sldMk cId="3588757858" sldId="502"/>
        </pc:sldMkLst>
      </pc:sldChg>
      <pc:sldChg chg="del">
        <pc:chgData name="Juan Caballero" userId="62a79988-00cc-43b5-bc96-b6823df23423" providerId="ADAL" clId="{ABA39411-DF03-464E-8380-110B485DA020}" dt="2020-05-06T07:13:15.401" v="417" actId="47"/>
        <pc:sldMkLst>
          <pc:docMk/>
          <pc:sldMk cId="1642396548" sldId="503"/>
        </pc:sldMkLst>
      </pc:sldChg>
      <pc:sldChg chg="del">
        <pc:chgData name="Juan Caballero" userId="62a79988-00cc-43b5-bc96-b6823df23423" providerId="ADAL" clId="{ABA39411-DF03-464E-8380-110B485DA020}" dt="2020-05-06T07:13:17.136" v="420" actId="47"/>
        <pc:sldMkLst>
          <pc:docMk/>
          <pc:sldMk cId="2066650033" sldId="509"/>
        </pc:sldMkLst>
      </pc:sldChg>
      <pc:sldChg chg="del">
        <pc:chgData name="Juan Caballero" userId="62a79988-00cc-43b5-bc96-b6823df23423" providerId="ADAL" clId="{ABA39411-DF03-464E-8380-110B485DA020}" dt="2020-05-06T07:13:26.417" v="434" actId="47"/>
        <pc:sldMkLst>
          <pc:docMk/>
          <pc:sldMk cId="767041759" sldId="511"/>
        </pc:sldMkLst>
      </pc:sldChg>
      <pc:sldChg chg="del">
        <pc:chgData name="Juan Caballero" userId="62a79988-00cc-43b5-bc96-b6823df23423" providerId="ADAL" clId="{ABA39411-DF03-464E-8380-110B485DA020}" dt="2020-05-06T07:12:53.202" v="403" actId="47"/>
        <pc:sldMkLst>
          <pc:docMk/>
          <pc:sldMk cId="3849711025" sldId="517"/>
        </pc:sldMkLst>
      </pc:sldChg>
      <pc:sldChg chg="del">
        <pc:chgData name="Juan Caballero" userId="62a79988-00cc-43b5-bc96-b6823df23423" providerId="ADAL" clId="{ABA39411-DF03-464E-8380-110B485DA020}" dt="2020-05-06T07:13:26.953" v="435" actId="47"/>
        <pc:sldMkLst>
          <pc:docMk/>
          <pc:sldMk cId="1008624123" sldId="518"/>
        </pc:sldMkLst>
      </pc:sldChg>
      <pc:sldChg chg="del">
        <pc:chgData name="Juan Caballero" userId="62a79988-00cc-43b5-bc96-b6823df23423" providerId="ADAL" clId="{ABA39411-DF03-464E-8380-110B485DA020}" dt="2020-05-06T07:13:28.070" v="437" actId="47"/>
        <pc:sldMkLst>
          <pc:docMk/>
          <pc:sldMk cId="2094279649" sldId="519"/>
        </pc:sldMkLst>
      </pc:sldChg>
      <pc:sldChg chg="del">
        <pc:chgData name="Juan Caballero" userId="62a79988-00cc-43b5-bc96-b6823df23423" providerId="ADAL" clId="{ABA39411-DF03-464E-8380-110B485DA020}" dt="2020-05-06T07:13:19.605" v="424" actId="47"/>
        <pc:sldMkLst>
          <pc:docMk/>
          <pc:sldMk cId="1816323859" sldId="520"/>
        </pc:sldMkLst>
      </pc:sldChg>
      <pc:sldChg chg="del">
        <pc:chgData name="Juan Caballero" userId="62a79988-00cc-43b5-bc96-b6823df23423" providerId="ADAL" clId="{ABA39411-DF03-464E-8380-110B485DA020}" dt="2020-05-06T07:13:20.351" v="425" actId="47"/>
        <pc:sldMkLst>
          <pc:docMk/>
          <pc:sldMk cId="3989356383" sldId="521"/>
        </pc:sldMkLst>
      </pc:sldChg>
      <pc:sldChg chg="del">
        <pc:chgData name="Juan Caballero" userId="62a79988-00cc-43b5-bc96-b6823df23423" providerId="ADAL" clId="{ABA39411-DF03-464E-8380-110B485DA020}" dt="2020-05-06T07:13:21.383" v="427" actId="47"/>
        <pc:sldMkLst>
          <pc:docMk/>
          <pc:sldMk cId="3043606452" sldId="523"/>
        </pc:sldMkLst>
      </pc:sldChg>
      <pc:sldChg chg="del">
        <pc:chgData name="Juan Caballero" userId="62a79988-00cc-43b5-bc96-b6823df23423" providerId="ADAL" clId="{ABA39411-DF03-464E-8380-110B485DA020}" dt="2020-05-06T07:13:22.318" v="428" actId="47"/>
        <pc:sldMkLst>
          <pc:docMk/>
          <pc:sldMk cId="2580102646" sldId="524"/>
        </pc:sldMkLst>
      </pc:sldChg>
      <pc:sldChg chg="del">
        <pc:chgData name="Juan Caballero" userId="62a79988-00cc-43b5-bc96-b6823df23423" providerId="ADAL" clId="{ABA39411-DF03-464E-8380-110B485DA020}" dt="2020-05-06T07:13:22.905" v="429" actId="47"/>
        <pc:sldMkLst>
          <pc:docMk/>
          <pc:sldMk cId="2969579597" sldId="525"/>
        </pc:sldMkLst>
      </pc:sldChg>
      <pc:sldChg chg="del">
        <pc:chgData name="Juan Caballero" userId="62a79988-00cc-43b5-bc96-b6823df23423" providerId="ADAL" clId="{ABA39411-DF03-464E-8380-110B485DA020}" dt="2020-05-06T07:13:23.472" v="430" actId="47"/>
        <pc:sldMkLst>
          <pc:docMk/>
          <pc:sldMk cId="207133645" sldId="526"/>
        </pc:sldMkLst>
      </pc:sldChg>
      <pc:sldChg chg="del">
        <pc:chgData name="Juan Caballero" userId="62a79988-00cc-43b5-bc96-b6823df23423" providerId="ADAL" clId="{ABA39411-DF03-464E-8380-110B485DA020}" dt="2020-05-06T07:13:24.433" v="431" actId="47"/>
        <pc:sldMkLst>
          <pc:docMk/>
          <pc:sldMk cId="751169786" sldId="528"/>
        </pc:sldMkLst>
      </pc:sldChg>
      <pc:sldChg chg="del">
        <pc:chgData name="Juan Caballero" userId="62a79988-00cc-43b5-bc96-b6823df23423" providerId="ADAL" clId="{ABA39411-DF03-464E-8380-110B485DA020}" dt="2020-05-06T07:13:29.073" v="438" actId="47"/>
        <pc:sldMkLst>
          <pc:docMk/>
          <pc:sldMk cId="2953498971" sldId="529"/>
        </pc:sldMkLst>
      </pc:sldChg>
      <pc:sldChg chg="del">
        <pc:chgData name="Juan Caballero" userId="62a79988-00cc-43b5-bc96-b6823df23423" providerId="ADAL" clId="{ABA39411-DF03-464E-8380-110B485DA020}" dt="2020-05-06T07:13:29.854" v="439" actId="47"/>
        <pc:sldMkLst>
          <pc:docMk/>
          <pc:sldMk cId="3103038964" sldId="530"/>
        </pc:sldMkLst>
      </pc:sldChg>
      <pc:sldChg chg="del">
        <pc:chgData name="Juan Caballero" userId="62a79988-00cc-43b5-bc96-b6823df23423" providerId="ADAL" clId="{ABA39411-DF03-464E-8380-110B485DA020}" dt="2020-05-06T07:12:46.243" v="393" actId="47"/>
        <pc:sldMkLst>
          <pc:docMk/>
          <pc:sldMk cId="3859042131" sldId="533"/>
        </pc:sldMkLst>
      </pc:sldChg>
      <pc:sldChg chg="del">
        <pc:chgData name="Juan Caballero" userId="62a79988-00cc-43b5-bc96-b6823df23423" providerId="ADAL" clId="{ABA39411-DF03-464E-8380-110B485DA020}" dt="2020-05-06T07:12:51.977" v="401" actId="47"/>
        <pc:sldMkLst>
          <pc:docMk/>
          <pc:sldMk cId="2053375010" sldId="535"/>
        </pc:sldMkLst>
      </pc:sldChg>
      <pc:sldChg chg="del">
        <pc:chgData name="Juan Caballero" userId="62a79988-00cc-43b5-bc96-b6823df23423" providerId="ADAL" clId="{ABA39411-DF03-464E-8380-110B485DA020}" dt="2020-05-06T07:12:51.472" v="400" actId="47"/>
        <pc:sldMkLst>
          <pc:docMk/>
          <pc:sldMk cId="2898469108" sldId="536"/>
        </pc:sldMkLst>
      </pc:sldChg>
      <pc:sldChg chg="del">
        <pc:chgData name="Juan Caballero" userId="62a79988-00cc-43b5-bc96-b6823df23423" providerId="ADAL" clId="{ABA39411-DF03-464E-8380-110B485DA020}" dt="2020-05-06T07:12:53.845" v="404" actId="47"/>
        <pc:sldMkLst>
          <pc:docMk/>
          <pc:sldMk cId="3918593587" sldId="537"/>
        </pc:sldMkLst>
      </pc:sldChg>
      <pc:sldChg chg="del">
        <pc:chgData name="Juan Caballero" userId="62a79988-00cc-43b5-bc96-b6823df23423" providerId="ADAL" clId="{ABA39411-DF03-464E-8380-110B485DA020}" dt="2020-05-06T07:12:54.319" v="405" actId="47"/>
        <pc:sldMkLst>
          <pc:docMk/>
          <pc:sldMk cId="1071820823" sldId="539"/>
        </pc:sldMkLst>
      </pc:sldChg>
      <pc:sldChg chg="del">
        <pc:chgData name="Juan Caballero" userId="62a79988-00cc-43b5-bc96-b6823df23423" providerId="ADAL" clId="{ABA39411-DF03-464E-8380-110B485DA020}" dt="2020-05-06T07:12:54.903" v="406" actId="47"/>
        <pc:sldMkLst>
          <pc:docMk/>
          <pc:sldMk cId="1651694530" sldId="541"/>
        </pc:sldMkLst>
      </pc:sldChg>
      <pc:sldChg chg="del">
        <pc:chgData name="Juan Caballero" userId="62a79988-00cc-43b5-bc96-b6823df23423" providerId="ADAL" clId="{ABA39411-DF03-464E-8380-110B485DA020}" dt="2020-05-06T07:14:15.996" v="466" actId="47"/>
        <pc:sldMkLst>
          <pc:docMk/>
          <pc:sldMk cId="1799844749" sldId="543"/>
        </pc:sldMkLst>
      </pc:sldChg>
      <pc:sldChg chg="del">
        <pc:chgData name="Juan Caballero" userId="62a79988-00cc-43b5-bc96-b6823df23423" providerId="ADAL" clId="{ABA39411-DF03-464E-8380-110B485DA020}" dt="2020-05-06T07:04:28.625" v="122" actId="47"/>
        <pc:sldMkLst>
          <pc:docMk/>
          <pc:sldMk cId="2979437749" sldId="544"/>
        </pc:sldMkLst>
      </pc:sldChg>
      <pc:sldChg chg="del">
        <pc:chgData name="Juan Caballero" userId="62a79988-00cc-43b5-bc96-b6823df23423" providerId="ADAL" clId="{ABA39411-DF03-464E-8380-110B485DA020}" dt="2020-05-06T07:04:27.546" v="121" actId="47"/>
        <pc:sldMkLst>
          <pc:docMk/>
          <pc:sldMk cId="2816774174" sldId="545"/>
        </pc:sldMkLst>
      </pc:sldChg>
      <pc:sldChg chg="del">
        <pc:chgData name="Juan Caballero" userId="62a79988-00cc-43b5-bc96-b6823df23423" providerId="ADAL" clId="{ABA39411-DF03-464E-8380-110B485DA020}" dt="2020-05-06T07:04:29.744" v="124" actId="47"/>
        <pc:sldMkLst>
          <pc:docMk/>
          <pc:sldMk cId="452366258" sldId="546"/>
        </pc:sldMkLst>
      </pc:sldChg>
      <pc:sldChg chg="del">
        <pc:chgData name="Juan Caballero" userId="62a79988-00cc-43b5-bc96-b6823df23423" providerId="ADAL" clId="{ABA39411-DF03-464E-8380-110B485DA020}" dt="2020-05-06T07:04:32.504" v="127" actId="47"/>
        <pc:sldMkLst>
          <pc:docMk/>
          <pc:sldMk cId="4076855703" sldId="547"/>
        </pc:sldMkLst>
      </pc:sldChg>
      <pc:sldChg chg="del">
        <pc:chgData name="Juan Caballero" userId="62a79988-00cc-43b5-bc96-b6823df23423" providerId="ADAL" clId="{ABA39411-DF03-464E-8380-110B485DA020}" dt="2020-05-06T07:12:43.412" v="390" actId="47"/>
        <pc:sldMkLst>
          <pc:docMk/>
          <pc:sldMk cId="4206209219" sldId="550"/>
        </pc:sldMkLst>
      </pc:sldChg>
      <pc:sldChg chg="del">
        <pc:chgData name="Juan Caballero" userId="62a79988-00cc-43b5-bc96-b6823df23423" providerId="ADAL" clId="{ABA39411-DF03-464E-8380-110B485DA020}" dt="2020-05-06T07:12:57.298" v="409" actId="47"/>
        <pc:sldMkLst>
          <pc:docMk/>
          <pc:sldMk cId="409303010" sldId="551"/>
        </pc:sldMkLst>
      </pc:sldChg>
      <pc:sldChg chg="del">
        <pc:chgData name="Juan Caballero" userId="62a79988-00cc-43b5-bc96-b6823df23423" providerId="ADAL" clId="{ABA39411-DF03-464E-8380-110B485DA020}" dt="2020-05-06T07:13:20.848" v="426" actId="47"/>
        <pc:sldMkLst>
          <pc:docMk/>
          <pc:sldMk cId="767225963" sldId="554"/>
        </pc:sldMkLst>
      </pc:sldChg>
      <pc:sldChg chg="del">
        <pc:chgData name="Juan Caballero" userId="62a79988-00cc-43b5-bc96-b6823df23423" providerId="ADAL" clId="{ABA39411-DF03-464E-8380-110B485DA020}" dt="2020-05-06T07:04:26.947" v="120" actId="47"/>
        <pc:sldMkLst>
          <pc:docMk/>
          <pc:sldMk cId="1027095721" sldId="555"/>
        </pc:sldMkLst>
      </pc:sldChg>
      <pc:sldChg chg="del">
        <pc:chgData name="Juan Caballero" userId="62a79988-00cc-43b5-bc96-b6823df23423" providerId="ADAL" clId="{ABA39411-DF03-464E-8380-110B485DA020}" dt="2020-05-06T07:04:29.229" v="123" actId="47"/>
        <pc:sldMkLst>
          <pc:docMk/>
          <pc:sldMk cId="2841446246" sldId="556"/>
        </pc:sldMkLst>
      </pc:sldChg>
      <pc:sldChg chg="del">
        <pc:chgData name="Juan Caballero" userId="62a79988-00cc-43b5-bc96-b6823df23423" providerId="ADAL" clId="{ABA39411-DF03-464E-8380-110B485DA020}" dt="2020-05-06T07:12:33.543" v="381" actId="47"/>
        <pc:sldMkLst>
          <pc:docMk/>
          <pc:sldMk cId="2834913132" sldId="559"/>
        </pc:sldMkLst>
      </pc:sldChg>
      <pc:sldChg chg="del">
        <pc:chgData name="Juan Caballero" userId="62a79988-00cc-43b5-bc96-b6823df23423" providerId="ADAL" clId="{ABA39411-DF03-464E-8380-110B485DA020}" dt="2020-05-06T07:12:38.596" v="387" actId="47"/>
        <pc:sldMkLst>
          <pc:docMk/>
          <pc:sldMk cId="4256057840" sldId="560"/>
        </pc:sldMkLst>
      </pc:sldChg>
      <pc:sldChg chg="del">
        <pc:chgData name="Juan Caballero" userId="62a79988-00cc-43b5-bc96-b6823df23423" providerId="ADAL" clId="{ABA39411-DF03-464E-8380-110B485DA020}" dt="2020-05-06T07:12:34.172" v="382" actId="47"/>
        <pc:sldMkLst>
          <pc:docMk/>
          <pc:sldMk cId="3917326896" sldId="561"/>
        </pc:sldMkLst>
      </pc:sldChg>
      <pc:sldChg chg="del">
        <pc:chgData name="Juan Caballero" userId="62a79988-00cc-43b5-bc96-b6823df23423" providerId="ADAL" clId="{ABA39411-DF03-464E-8380-110B485DA020}" dt="2020-05-06T07:12:41.494" v="389" actId="47"/>
        <pc:sldMkLst>
          <pc:docMk/>
          <pc:sldMk cId="383421559" sldId="567"/>
        </pc:sldMkLst>
      </pc:sldChg>
      <pc:sldChg chg="del">
        <pc:chgData name="Juan Caballero" userId="62a79988-00cc-43b5-bc96-b6823df23423" providerId="ADAL" clId="{ABA39411-DF03-464E-8380-110B485DA020}" dt="2020-05-06T07:12:44.548" v="391" actId="47"/>
        <pc:sldMkLst>
          <pc:docMk/>
          <pc:sldMk cId="1962089563" sldId="568"/>
        </pc:sldMkLst>
      </pc:sldChg>
      <pc:sldChg chg="del">
        <pc:chgData name="Juan Caballero" userId="62a79988-00cc-43b5-bc96-b6823df23423" providerId="ADAL" clId="{ABA39411-DF03-464E-8380-110B485DA020}" dt="2020-05-06T07:12:45.316" v="392" actId="47"/>
        <pc:sldMkLst>
          <pc:docMk/>
          <pc:sldMk cId="1766492950" sldId="569"/>
        </pc:sldMkLst>
      </pc:sldChg>
      <pc:sldChg chg="del">
        <pc:chgData name="Juan Caballero" userId="62a79988-00cc-43b5-bc96-b6823df23423" providerId="ADAL" clId="{ABA39411-DF03-464E-8380-110B485DA020}" dt="2020-05-06T07:12:47.144" v="394" actId="47"/>
        <pc:sldMkLst>
          <pc:docMk/>
          <pc:sldMk cId="3464246010" sldId="570"/>
        </pc:sldMkLst>
      </pc:sldChg>
      <pc:sldChg chg="del">
        <pc:chgData name="Juan Caballero" userId="62a79988-00cc-43b5-bc96-b6823df23423" providerId="ADAL" clId="{ABA39411-DF03-464E-8380-110B485DA020}" dt="2020-05-06T07:12:50.399" v="398" actId="47"/>
        <pc:sldMkLst>
          <pc:docMk/>
          <pc:sldMk cId="296759981" sldId="571"/>
        </pc:sldMkLst>
      </pc:sldChg>
      <pc:sldChg chg="del">
        <pc:chgData name="Juan Caballero" userId="62a79988-00cc-43b5-bc96-b6823df23423" providerId="ADAL" clId="{ABA39411-DF03-464E-8380-110B485DA020}" dt="2020-05-06T07:13:13.175" v="414" actId="47"/>
        <pc:sldMkLst>
          <pc:docMk/>
          <pc:sldMk cId="3510977346" sldId="572"/>
        </pc:sldMkLst>
      </pc:sldChg>
      <pc:sldChg chg="del">
        <pc:chgData name="Juan Caballero" userId="62a79988-00cc-43b5-bc96-b6823df23423" providerId="ADAL" clId="{ABA39411-DF03-464E-8380-110B485DA020}" dt="2020-05-06T07:13:16.052" v="418" actId="47"/>
        <pc:sldMkLst>
          <pc:docMk/>
          <pc:sldMk cId="1222080617" sldId="573"/>
        </pc:sldMkLst>
      </pc:sldChg>
      <pc:sldChg chg="del">
        <pc:chgData name="Juan Caballero" userId="62a79988-00cc-43b5-bc96-b6823df23423" providerId="ADAL" clId="{ABA39411-DF03-464E-8380-110B485DA020}" dt="2020-05-06T07:14:09.056" v="454" actId="47"/>
        <pc:sldMkLst>
          <pc:docMk/>
          <pc:sldMk cId="3896868135" sldId="574"/>
        </pc:sldMkLst>
      </pc:sldChg>
      <pc:sldChg chg="del">
        <pc:chgData name="Juan Caballero" userId="62a79988-00cc-43b5-bc96-b6823df23423" providerId="ADAL" clId="{ABA39411-DF03-464E-8380-110B485DA020}" dt="2020-05-06T07:14:09.753" v="455" actId="47"/>
        <pc:sldMkLst>
          <pc:docMk/>
          <pc:sldMk cId="3216226344" sldId="575"/>
        </pc:sldMkLst>
      </pc:sldChg>
      <pc:sldChg chg="del">
        <pc:chgData name="Juan Caballero" userId="62a79988-00cc-43b5-bc96-b6823df23423" providerId="ADAL" clId="{ABA39411-DF03-464E-8380-110B485DA020}" dt="2020-05-06T07:14:10.240" v="456" actId="47"/>
        <pc:sldMkLst>
          <pc:docMk/>
          <pc:sldMk cId="1832379808" sldId="576"/>
        </pc:sldMkLst>
      </pc:sldChg>
      <pc:sldChg chg="del">
        <pc:chgData name="Juan Caballero" userId="62a79988-00cc-43b5-bc96-b6823df23423" providerId="ADAL" clId="{ABA39411-DF03-464E-8380-110B485DA020}" dt="2020-05-06T07:14:10.891" v="457" actId="47"/>
        <pc:sldMkLst>
          <pc:docMk/>
          <pc:sldMk cId="3488285675" sldId="577"/>
        </pc:sldMkLst>
      </pc:sldChg>
      <pc:sldChg chg="del">
        <pc:chgData name="Juan Caballero" userId="62a79988-00cc-43b5-bc96-b6823df23423" providerId="ADAL" clId="{ABA39411-DF03-464E-8380-110B485DA020}" dt="2020-05-06T07:14:11.368" v="458" actId="47"/>
        <pc:sldMkLst>
          <pc:docMk/>
          <pc:sldMk cId="3675256610" sldId="578"/>
        </pc:sldMkLst>
      </pc:sldChg>
      <pc:sldChg chg="del">
        <pc:chgData name="Juan Caballero" userId="62a79988-00cc-43b5-bc96-b6823df23423" providerId="ADAL" clId="{ABA39411-DF03-464E-8380-110B485DA020}" dt="2020-05-06T07:14:11.803" v="459" actId="47"/>
        <pc:sldMkLst>
          <pc:docMk/>
          <pc:sldMk cId="1444671987" sldId="579"/>
        </pc:sldMkLst>
      </pc:sldChg>
      <pc:sldChg chg="del">
        <pc:chgData name="Juan Caballero" userId="62a79988-00cc-43b5-bc96-b6823df23423" providerId="ADAL" clId="{ABA39411-DF03-464E-8380-110B485DA020}" dt="2020-05-06T07:14:12.299" v="460" actId="47"/>
        <pc:sldMkLst>
          <pc:docMk/>
          <pc:sldMk cId="1086589056" sldId="580"/>
        </pc:sldMkLst>
      </pc:sldChg>
      <pc:sldChg chg="del">
        <pc:chgData name="Juan Caballero" userId="62a79988-00cc-43b5-bc96-b6823df23423" providerId="ADAL" clId="{ABA39411-DF03-464E-8380-110B485DA020}" dt="2020-05-06T07:14:12.800" v="461" actId="47"/>
        <pc:sldMkLst>
          <pc:docMk/>
          <pc:sldMk cId="2192038962" sldId="581"/>
        </pc:sldMkLst>
      </pc:sldChg>
      <pc:sldChg chg="del">
        <pc:chgData name="Juan Caballero" userId="62a79988-00cc-43b5-bc96-b6823df23423" providerId="ADAL" clId="{ABA39411-DF03-464E-8380-110B485DA020}" dt="2020-05-06T07:14:13.235" v="462" actId="47"/>
        <pc:sldMkLst>
          <pc:docMk/>
          <pc:sldMk cId="2816175441" sldId="582"/>
        </pc:sldMkLst>
      </pc:sldChg>
      <pc:sldChg chg="del">
        <pc:chgData name="Juan Caballero" userId="62a79988-00cc-43b5-bc96-b6823df23423" providerId="ADAL" clId="{ABA39411-DF03-464E-8380-110B485DA020}" dt="2020-05-06T07:13:25.813" v="433" actId="47"/>
        <pc:sldMkLst>
          <pc:docMk/>
          <pc:sldMk cId="586741841" sldId="583"/>
        </pc:sldMkLst>
      </pc:sldChg>
      <pc:sldChg chg="del">
        <pc:chgData name="Juan Caballero" userId="62a79988-00cc-43b5-bc96-b6823df23423" providerId="ADAL" clId="{ABA39411-DF03-464E-8380-110B485DA020}" dt="2020-05-06T07:13:27.491" v="436" actId="47"/>
        <pc:sldMkLst>
          <pc:docMk/>
          <pc:sldMk cId="2606407129" sldId="584"/>
        </pc:sldMkLst>
      </pc:sldChg>
      <pc:sldChg chg="del">
        <pc:chgData name="Juan Caballero" userId="62a79988-00cc-43b5-bc96-b6823df23423" providerId="ADAL" clId="{ABA39411-DF03-464E-8380-110B485DA020}" dt="2020-05-06T07:12:34.907" v="383" actId="47"/>
        <pc:sldMkLst>
          <pc:docMk/>
          <pc:sldMk cId="3719118943" sldId="585"/>
        </pc:sldMkLst>
      </pc:sldChg>
      <pc:sldChg chg="del">
        <pc:chgData name="Juan Caballero" userId="62a79988-00cc-43b5-bc96-b6823df23423" providerId="ADAL" clId="{ABA39411-DF03-464E-8380-110B485DA020}" dt="2020-05-06T07:12:35.461" v="384" actId="47"/>
        <pc:sldMkLst>
          <pc:docMk/>
          <pc:sldMk cId="1022521627" sldId="586"/>
        </pc:sldMkLst>
      </pc:sldChg>
      <pc:sldChg chg="del">
        <pc:chgData name="Juan Caballero" userId="62a79988-00cc-43b5-bc96-b6823df23423" providerId="ADAL" clId="{ABA39411-DF03-464E-8380-110B485DA020}" dt="2020-05-06T07:12:36.324" v="385" actId="47"/>
        <pc:sldMkLst>
          <pc:docMk/>
          <pc:sldMk cId="2383339407" sldId="587"/>
        </pc:sldMkLst>
      </pc:sldChg>
      <pc:sldChg chg="del">
        <pc:chgData name="Juan Caballero" userId="62a79988-00cc-43b5-bc96-b6823df23423" providerId="ADAL" clId="{ABA39411-DF03-464E-8380-110B485DA020}" dt="2020-05-06T07:12:37.091" v="386" actId="47"/>
        <pc:sldMkLst>
          <pc:docMk/>
          <pc:sldMk cId="1517130131" sldId="588"/>
        </pc:sldMkLst>
      </pc:sldChg>
      <pc:sldChg chg="del">
        <pc:chgData name="Juan Caballero" userId="62a79988-00cc-43b5-bc96-b6823df23423" providerId="ADAL" clId="{ABA39411-DF03-464E-8380-110B485DA020}" dt="2020-05-06T07:13:18.525" v="422" actId="47"/>
        <pc:sldMkLst>
          <pc:docMk/>
          <pc:sldMk cId="3840633302" sldId="590"/>
        </pc:sldMkLst>
      </pc:sldChg>
      <pc:sldChg chg="del">
        <pc:chgData name="Juan Caballero" userId="62a79988-00cc-43b5-bc96-b6823df23423" providerId="ADAL" clId="{ABA39411-DF03-464E-8380-110B485DA020}" dt="2020-05-06T07:13:19.099" v="423" actId="47"/>
        <pc:sldMkLst>
          <pc:docMk/>
          <pc:sldMk cId="295234437" sldId="591"/>
        </pc:sldMkLst>
      </pc:sldChg>
      <pc:sldChg chg="del">
        <pc:chgData name="Juan Caballero" userId="62a79988-00cc-43b5-bc96-b6823df23423" providerId="ADAL" clId="{ABA39411-DF03-464E-8380-110B485DA020}" dt="2020-05-06T07:04:34.082" v="128" actId="47"/>
        <pc:sldMkLst>
          <pc:docMk/>
          <pc:sldMk cId="1988495026" sldId="592"/>
        </pc:sldMkLst>
      </pc:sldChg>
      <pc:sldChg chg="del">
        <pc:chgData name="Juan Caballero" userId="62a79988-00cc-43b5-bc96-b6823df23423" providerId="ADAL" clId="{ABA39411-DF03-464E-8380-110B485DA020}" dt="2020-05-06T07:12:48.753" v="396" actId="47"/>
        <pc:sldMkLst>
          <pc:docMk/>
          <pc:sldMk cId="289635794" sldId="593"/>
        </pc:sldMkLst>
      </pc:sldChg>
      <pc:sldChg chg="del">
        <pc:chgData name="Juan Caballero" userId="62a79988-00cc-43b5-bc96-b6823df23423" providerId="ADAL" clId="{ABA39411-DF03-464E-8380-110B485DA020}" dt="2020-05-06T07:12:49.641" v="397" actId="47"/>
        <pc:sldMkLst>
          <pc:docMk/>
          <pc:sldMk cId="4268617108" sldId="594"/>
        </pc:sldMkLst>
      </pc:sldChg>
      <pc:sldChg chg="del">
        <pc:chgData name="Juan Caballero" userId="62a79988-00cc-43b5-bc96-b6823df23423" providerId="ADAL" clId="{ABA39411-DF03-464E-8380-110B485DA020}" dt="2020-05-06T07:12:47.670" v="395" actId="47"/>
        <pc:sldMkLst>
          <pc:docMk/>
          <pc:sldMk cId="226155448" sldId="595"/>
        </pc:sldMkLst>
      </pc:sldChg>
      <pc:sldChg chg="del">
        <pc:chgData name="Juan Caballero" userId="62a79988-00cc-43b5-bc96-b6823df23423" providerId="ADAL" clId="{ABA39411-DF03-464E-8380-110B485DA020}" dt="2020-05-06T07:14:17.063" v="468" actId="47"/>
        <pc:sldMkLst>
          <pc:docMk/>
          <pc:sldMk cId="3726751389" sldId="596"/>
        </pc:sldMkLst>
      </pc:sldChg>
      <pc:sldChg chg="del">
        <pc:chgData name="Juan Caballero" userId="62a79988-00cc-43b5-bc96-b6823df23423" providerId="ADAL" clId="{ABA39411-DF03-464E-8380-110B485DA020}" dt="2020-05-06T07:14:17.629" v="469" actId="47"/>
        <pc:sldMkLst>
          <pc:docMk/>
          <pc:sldMk cId="1127894408" sldId="597"/>
        </pc:sldMkLst>
      </pc:sldChg>
      <pc:sldChg chg="del">
        <pc:chgData name="Juan Caballero" userId="62a79988-00cc-43b5-bc96-b6823df23423" providerId="ADAL" clId="{ABA39411-DF03-464E-8380-110B485DA020}" dt="2020-05-06T07:14:18.214" v="470" actId="47"/>
        <pc:sldMkLst>
          <pc:docMk/>
          <pc:sldMk cId="2916328623" sldId="598"/>
        </pc:sldMkLst>
      </pc:sldChg>
      <pc:sldChg chg="del">
        <pc:chgData name="Juan Caballero" userId="62a79988-00cc-43b5-bc96-b6823df23423" providerId="ADAL" clId="{ABA39411-DF03-464E-8380-110B485DA020}" dt="2020-05-06T07:14:18.638" v="471" actId="47"/>
        <pc:sldMkLst>
          <pc:docMk/>
          <pc:sldMk cId="1572988522" sldId="599"/>
        </pc:sldMkLst>
      </pc:sldChg>
      <pc:sldChg chg="del">
        <pc:chgData name="Juan Caballero" userId="62a79988-00cc-43b5-bc96-b6823df23423" providerId="ADAL" clId="{ABA39411-DF03-464E-8380-110B485DA020}" dt="2020-05-06T07:14:19.204" v="472" actId="47"/>
        <pc:sldMkLst>
          <pc:docMk/>
          <pc:sldMk cId="2330665923" sldId="600"/>
        </pc:sldMkLst>
      </pc:sldChg>
      <pc:sldChg chg="addSp delSp modSp mod modTransition">
        <pc:chgData name="Juan Caballero" userId="62a79988-00cc-43b5-bc96-b6823df23423" providerId="ADAL" clId="{ABA39411-DF03-464E-8380-110B485DA020}" dt="2020-05-06T10:19:45.854" v="669"/>
        <pc:sldMkLst>
          <pc:docMk/>
          <pc:sldMk cId="1433082711" sldId="601"/>
        </pc:sldMkLst>
        <pc:spChg chg="add mod">
          <ac:chgData name="Juan Caballero" userId="62a79988-00cc-43b5-bc96-b6823df23423" providerId="ADAL" clId="{ABA39411-DF03-464E-8380-110B485DA020}" dt="2020-05-06T07:06:33.265" v="218" actId="167"/>
          <ac:spMkLst>
            <pc:docMk/>
            <pc:sldMk cId="1433082711" sldId="601"/>
            <ac:spMk id="17" creationId="{86433736-53B5-4322-A598-0A62B07AAE21}"/>
          </ac:spMkLst>
        </pc:spChg>
        <pc:spChg chg="add mod">
          <ac:chgData name="Juan Caballero" userId="62a79988-00cc-43b5-bc96-b6823df23423" providerId="ADAL" clId="{ABA39411-DF03-464E-8380-110B485DA020}" dt="2020-05-06T07:06:33.265" v="218" actId="167"/>
          <ac:spMkLst>
            <pc:docMk/>
            <pc:sldMk cId="1433082711" sldId="601"/>
            <ac:spMk id="18" creationId="{FFCB43F2-3502-45E0-A901-BD16CB2E7597}"/>
          </ac:spMkLst>
        </pc:spChg>
        <pc:spChg chg="add del mod">
          <ac:chgData name="Juan Caballero" userId="62a79988-00cc-43b5-bc96-b6823df23423" providerId="ADAL" clId="{ABA39411-DF03-464E-8380-110B485DA020}" dt="2020-05-06T10:03:52.784" v="662" actId="6549"/>
          <ac:spMkLst>
            <pc:docMk/>
            <pc:sldMk cId="1433082711" sldId="601"/>
            <ac:spMk id="19" creationId="{00000000-0000-0000-0000-000000000000}"/>
          </ac:spMkLst>
        </pc:spChg>
        <pc:spChg chg="del">
          <ac:chgData name="Juan Caballero" userId="62a79988-00cc-43b5-bc96-b6823df23423" providerId="ADAL" clId="{ABA39411-DF03-464E-8380-110B485DA020}" dt="2020-05-06T07:06:02.369" v="214" actId="478"/>
          <ac:spMkLst>
            <pc:docMk/>
            <pc:sldMk cId="1433082711" sldId="601"/>
            <ac:spMk id="23" creationId="{ECA0EA87-22ED-4700-B8F9-0E3C684BE240}"/>
          </ac:spMkLst>
        </pc:spChg>
        <pc:spChg chg="del">
          <ac:chgData name="Juan Caballero" userId="62a79988-00cc-43b5-bc96-b6823df23423" providerId="ADAL" clId="{ABA39411-DF03-464E-8380-110B485DA020}" dt="2020-05-06T07:06:21.341" v="216" actId="478"/>
          <ac:spMkLst>
            <pc:docMk/>
            <pc:sldMk cId="1433082711" sldId="601"/>
            <ac:spMk id="24" creationId="{7FA8B8BF-4468-40F6-B3FF-43DB4A247824}"/>
          </ac:spMkLst>
        </pc:spChg>
        <pc:spChg chg="del">
          <ac:chgData name="Juan Caballero" userId="62a79988-00cc-43b5-bc96-b6823df23423" providerId="ADAL" clId="{ABA39411-DF03-464E-8380-110B485DA020}" dt="2020-05-06T07:06:16.648" v="215" actId="478"/>
          <ac:spMkLst>
            <pc:docMk/>
            <pc:sldMk cId="1433082711" sldId="601"/>
            <ac:spMk id="27" creationId="{6C99E6E5-4641-422F-B85E-093C50F553C0}"/>
          </ac:spMkLst>
        </pc:spChg>
        <pc:spChg chg="del">
          <ac:chgData name="Juan Caballero" userId="62a79988-00cc-43b5-bc96-b6823df23423" providerId="ADAL" clId="{ABA39411-DF03-464E-8380-110B485DA020}" dt="2020-05-06T07:06:21.341" v="216" actId="478"/>
          <ac:spMkLst>
            <pc:docMk/>
            <pc:sldMk cId="1433082711" sldId="601"/>
            <ac:spMk id="28" creationId="{7EF9F8F5-644B-4CBA-97DF-F627E62A2251}"/>
          </ac:spMkLst>
        </pc:spChg>
        <pc:spChg chg="add mod">
          <ac:chgData name="Juan Caballero" userId="62a79988-00cc-43b5-bc96-b6823df23423" providerId="ADAL" clId="{ABA39411-DF03-464E-8380-110B485DA020}" dt="2020-05-06T07:06:33.265" v="218" actId="167"/>
          <ac:spMkLst>
            <pc:docMk/>
            <pc:sldMk cId="1433082711" sldId="601"/>
            <ac:spMk id="35" creationId="{ECC1B45F-2244-462E-B3EF-894D0577273A}"/>
          </ac:spMkLst>
        </pc:spChg>
        <pc:spChg chg="add del mod">
          <ac:chgData name="Juan Caballero" userId="62a79988-00cc-43b5-bc96-b6823df23423" providerId="ADAL" clId="{ABA39411-DF03-464E-8380-110B485DA020}" dt="2020-05-06T07:11:15.732" v="350" actId="21"/>
          <ac:spMkLst>
            <pc:docMk/>
            <pc:sldMk cId="1433082711" sldId="601"/>
            <ac:spMk id="37" creationId="{CA28BFDF-1FBB-48A3-A39E-BA9767CC1CC7}"/>
          </ac:spMkLst>
        </pc:spChg>
        <pc:spChg chg="add del mod">
          <ac:chgData name="Juan Caballero" userId="62a79988-00cc-43b5-bc96-b6823df23423" providerId="ADAL" clId="{ABA39411-DF03-464E-8380-110B485DA020}" dt="2020-05-06T07:10:33.997" v="309"/>
          <ac:spMkLst>
            <pc:docMk/>
            <pc:sldMk cId="1433082711" sldId="601"/>
            <ac:spMk id="39" creationId="{72934D25-CF2A-42F2-A3B4-C04910CF64D8}"/>
          </ac:spMkLst>
        </pc:spChg>
        <pc:spChg chg="add del mod">
          <ac:chgData name="Juan Caballero" userId="62a79988-00cc-43b5-bc96-b6823df23423" providerId="ADAL" clId="{ABA39411-DF03-464E-8380-110B485DA020}" dt="2020-05-06T07:11:15.732" v="350" actId="21"/>
          <ac:spMkLst>
            <pc:docMk/>
            <pc:sldMk cId="1433082711" sldId="601"/>
            <ac:spMk id="40" creationId="{B628986A-27C3-4272-8885-C04669FEC261}"/>
          </ac:spMkLst>
        </pc:spChg>
        <pc:spChg chg="add del mod">
          <ac:chgData name="Juan Caballero" userId="62a79988-00cc-43b5-bc96-b6823df23423" providerId="ADAL" clId="{ABA39411-DF03-464E-8380-110B485DA020}" dt="2020-05-06T07:14:44.733" v="476" actId="478"/>
          <ac:spMkLst>
            <pc:docMk/>
            <pc:sldMk cId="1433082711" sldId="601"/>
            <ac:spMk id="41" creationId="{4CF30BD8-48B4-49BE-893E-32EDE0814F37}"/>
          </ac:spMkLst>
        </pc:spChg>
        <pc:spChg chg="add del mod">
          <ac:chgData name="Juan Caballero" userId="62a79988-00cc-43b5-bc96-b6823df23423" providerId="ADAL" clId="{ABA39411-DF03-464E-8380-110B485DA020}" dt="2020-05-06T07:14:44.733" v="476" actId="478"/>
          <ac:spMkLst>
            <pc:docMk/>
            <pc:sldMk cId="1433082711" sldId="601"/>
            <ac:spMk id="42" creationId="{636648DC-336C-43EE-A4E5-DABB314C14C6}"/>
          </ac:spMkLst>
        </pc:spChg>
        <pc:spChg chg="add del mod">
          <ac:chgData name="Juan Caballero" userId="62a79988-00cc-43b5-bc96-b6823df23423" providerId="ADAL" clId="{ABA39411-DF03-464E-8380-110B485DA020}" dt="2020-05-06T07:15:31.370" v="500" actId="21"/>
          <ac:spMkLst>
            <pc:docMk/>
            <pc:sldMk cId="1433082711" sldId="601"/>
            <ac:spMk id="45" creationId="{5E5FFBC3-955E-4D19-8DA5-980E5FEB65A4}"/>
          </ac:spMkLst>
        </pc:spChg>
        <pc:spChg chg="add mod">
          <ac:chgData name="Juan Caballero" userId="62a79988-00cc-43b5-bc96-b6823df23423" providerId="ADAL" clId="{ABA39411-DF03-464E-8380-110B485DA020}" dt="2020-05-06T07:15:33.523" v="502"/>
          <ac:spMkLst>
            <pc:docMk/>
            <pc:sldMk cId="1433082711" sldId="601"/>
            <ac:spMk id="46" creationId="{3AC85DCC-DD09-443D-BDC2-F91D4E1F643F}"/>
          </ac:spMkLst>
        </pc:spChg>
        <pc:grpChg chg="del">
          <ac:chgData name="Juan Caballero" userId="62a79988-00cc-43b5-bc96-b6823df23423" providerId="ADAL" clId="{ABA39411-DF03-464E-8380-110B485DA020}" dt="2020-05-06T07:06:21.341" v="216" actId="478"/>
          <ac:grpSpMkLst>
            <pc:docMk/>
            <pc:sldMk cId="1433082711" sldId="601"/>
            <ac:grpSpMk id="3" creationId="{9B22E434-9446-4FC2-9DE0-1CC75580C0BC}"/>
          </ac:grpSpMkLst>
        </pc:grpChg>
        <pc:grpChg chg="add mod">
          <ac:chgData name="Juan Caballero" userId="62a79988-00cc-43b5-bc96-b6823df23423" providerId="ADAL" clId="{ABA39411-DF03-464E-8380-110B485DA020}" dt="2020-05-06T07:06:33.265" v="218" actId="167"/>
          <ac:grpSpMkLst>
            <pc:docMk/>
            <pc:sldMk cId="1433082711" sldId="601"/>
            <ac:grpSpMk id="31" creationId="{6329493D-6278-4772-96FF-4421F8538A55}"/>
          </ac:grpSpMkLst>
        </pc:grpChg>
        <pc:picChg chg="del">
          <ac:chgData name="Juan Caballero" userId="62a79988-00cc-43b5-bc96-b6823df23423" providerId="ADAL" clId="{ABA39411-DF03-464E-8380-110B485DA020}" dt="2020-05-06T07:05:49.786" v="208" actId="478"/>
          <ac:picMkLst>
            <pc:docMk/>
            <pc:sldMk cId="1433082711" sldId="601"/>
            <ac:picMk id="4" creationId="{55C22788-057F-4AC6-B7FA-F79435775023}"/>
          </ac:picMkLst>
        </pc:picChg>
        <pc:picChg chg="add mod">
          <ac:chgData name="Juan Caballero" userId="62a79988-00cc-43b5-bc96-b6823df23423" providerId="ADAL" clId="{ABA39411-DF03-464E-8380-110B485DA020}" dt="2020-05-06T07:11:29.309" v="373" actId="1037"/>
          <ac:picMkLst>
            <pc:docMk/>
            <pc:sldMk cId="1433082711" sldId="601"/>
            <ac:picMk id="5" creationId="{D62784A0-A216-4279-BDA4-D39CD8F9D9BD}"/>
          </ac:picMkLst>
        </pc:picChg>
        <pc:picChg chg="del">
          <ac:chgData name="Juan Caballero" userId="62a79988-00cc-43b5-bc96-b6823df23423" providerId="ADAL" clId="{ABA39411-DF03-464E-8380-110B485DA020}" dt="2020-05-06T07:05:59.596" v="213" actId="478"/>
          <ac:picMkLst>
            <pc:docMk/>
            <pc:sldMk cId="1433082711" sldId="601"/>
            <ac:picMk id="6" creationId="{E5B91774-3A97-44E0-A529-D7A5F237371D}"/>
          </ac:picMkLst>
        </pc:picChg>
        <pc:picChg chg="add del mod">
          <ac:chgData name="Juan Caballero" userId="62a79988-00cc-43b5-bc96-b6823df23423" providerId="ADAL" clId="{ABA39411-DF03-464E-8380-110B485DA020}" dt="2020-05-06T07:07:37.491" v="291" actId="478"/>
          <ac:picMkLst>
            <pc:docMk/>
            <pc:sldMk cId="1433082711" sldId="601"/>
            <ac:picMk id="8" creationId="{257C8434-5EE7-4DCA-8285-3560089D775B}"/>
          </ac:picMkLst>
        </pc:picChg>
        <pc:picChg chg="del">
          <ac:chgData name="Juan Caballero" userId="62a79988-00cc-43b5-bc96-b6823df23423" providerId="ADAL" clId="{ABA39411-DF03-464E-8380-110B485DA020}" dt="2020-05-06T07:06:16.648" v="215" actId="478"/>
          <ac:picMkLst>
            <pc:docMk/>
            <pc:sldMk cId="1433082711" sldId="601"/>
            <ac:picMk id="20" creationId="{ECB5FEF8-B4BC-415F-ADD8-1A9BD06A2589}"/>
          </ac:picMkLst>
        </pc:picChg>
        <pc:picChg chg="del">
          <ac:chgData name="Juan Caballero" userId="62a79988-00cc-43b5-bc96-b6823df23423" providerId="ADAL" clId="{ABA39411-DF03-464E-8380-110B485DA020}" dt="2020-05-06T07:06:21.341" v="216" actId="478"/>
          <ac:picMkLst>
            <pc:docMk/>
            <pc:sldMk cId="1433082711" sldId="601"/>
            <ac:picMk id="25" creationId="{8814EFB5-C58B-487B-AAFA-9B2BFC2C9C27}"/>
          </ac:picMkLst>
        </pc:picChg>
        <pc:picChg chg="add mod">
          <ac:chgData name="Juan Caballero" userId="62a79988-00cc-43b5-bc96-b6823df23423" providerId="ADAL" clId="{ABA39411-DF03-464E-8380-110B485DA020}" dt="2020-05-06T07:06:33.265" v="218" actId="167"/>
          <ac:picMkLst>
            <pc:docMk/>
            <pc:sldMk cId="1433082711" sldId="601"/>
            <ac:picMk id="26" creationId="{C56A21B2-6C65-4543-B0B1-31E9B305246C}"/>
          </ac:picMkLst>
        </pc:picChg>
        <pc:picChg chg="del">
          <ac:chgData name="Juan Caballero" userId="62a79988-00cc-43b5-bc96-b6823df23423" providerId="ADAL" clId="{ABA39411-DF03-464E-8380-110B485DA020}" dt="2020-05-06T07:05:56.043" v="211" actId="478"/>
          <ac:picMkLst>
            <pc:docMk/>
            <pc:sldMk cId="1433082711" sldId="601"/>
            <ac:picMk id="29" creationId="{5843FCB4-02D4-4F44-919D-890C351C60BE}"/>
          </ac:picMkLst>
        </pc:picChg>
        <pc:picChg chg="del">
          <ac:chgData name="Juan Caballero" userId="62a79988-00cc-43b5-bc96-b6823df23423" providerId="ADAL" clId="{ABA39411-DF03-464E-8380-110B485DA020}" dt="2020-05-06T07:05:57.902" v="212" actId="478"/>
          <ac:picMkLst>
            <pc:docMk/>
            <pc:sldMk cId="1433082711" sldId="601"/>
            <ac:picMk id="30" creationId="{F49AEED3-839D-4513-86E6-05D2BA5CB0F4}"/>
          </ac:picMkLst>
        </pc:picChg>
        <pc:picChg chg="mod">
          <ac:chgData name="Juan Caballero" userId="62a79988-00cc-43b5-bc96-b6823df23423" providerId="ADAL" clId="{ABA39411-DF03-464E-8380-110B485DA020}" dt="2020-05-06T07:06:30.574" v="217"/>
          <ac:picMkLst>
            <pc:docMk/>
            <pc:sldMk cId="1433082711" sldId="601"/>
            <ac:picMk id="32" creationId="{54DA00D6-59AC-4738-A2FD-29B3086BC2F6}"/>
          </ac:picMkLst>
        </pc:picChg>
        <pc:picChg chg="mod">
          <ac:chgData name="Juan Caballero" userId="62a79988-00cc-43b5-bc96-b6823df23423" providerId="ADAL" clId="{ABA39411-DF03-464E-8380-110B485DA020}" dt="2020-05-06T07:06:30.574" v="217"/>
          <ac:picMkLst>
            <pc:docMk/>
            <pc:sldMk cId="1433082711" sldId="601"/>
            <ac:picMk id="33" creationId="{2498226A-9FCD-4A1C-BCA8-0FF43FF0250A}"/>
          </ac:picMkLst>
        </pc:picChg>
        <pc:picChg chg="mod">
          <ac:chgData name="Juan Caballero" userId="62a79988-00cc-43b5-bc96-b6823df23423" providerId="ADAL" clId="{ABA39411-DF03-464E-8380-110B485DA020}" dt="2020-05-06T07:06:30.574" v="217"/>
          <ac:picMkLst>
            <pc:docMk/>
            <pc:sldMk cId="1433082711" sldId="601"/>
            <ac:picMk id="34" creationId="{CE4E64DA-3E0D-4942-B5D4-0C279DD7CBB5}"/>
          </ac:picMkLst>
        </pc:picChg>
        <pc:picChg chg="add del mod">
          <ac:chgData name="Juan Caballero" userId="62a79988-00cc-43b5-bc96-b6823df23423" providerId="ADAL" clId="{ABA39411-DF03-464E-8380-110B485DA020}" dt="2020-05-06T07:11:17.286" v="351" actId="478"/>
          <ac:picMkLst>
            <pc:docMk/>
            <pc:sldMk cId="1433082711" sldId="601"/>
            <ac:picMk id="36" creationId="{D868BB5B-EE05-4FB8-9DC7-3EA5BE161142}"/>
          </ac:picMkLst>
        </pc:picChg>
        <pc:picChg chg="add del mod">
          <ac:chgData name="Juan Caballero" userId="62a79988-00cc-43b5-bc96-b6823df23423" providerId="ADAL" clId="{ABA39411-DF03-464E-8380-110B485DA020}" dt="2020-05-06T07:10:33.997" v="309"/>
          <ac:picMkLst>
            <pc:docMk/>
            <pc:sldMk cId="1433082711" sldId="601"/>
            <ac:picMk id="38" creationId="{0955573E-7FBD-46A8-A032-988047B62842}"/>
          </ac:picMkLst>
        </pc:picChg>
        <pc:picChg chg="add del mod ord">
          <ac:chgData name="Juan Caballero" userId="62a79988-00cc-43b5-bc96-b6823df23423" providerId="ADAL" clId="{ABA39411-DF03-464E-8380-110B485DA020}" dt="2020-05-06T07:15:31.370" v="500" actId="21"/>
          <ac:picMkLst>
            <pc:docMk/>
            <pc:sldMk cId="1433082711" sldId="601"/>
            <ac:picMk id="43" creationId="{38B8092E-4A03-4D5F-861E-772D182A3974}"/>
          </ac:picMkLst>
        </pc:picChg>
        <pc:picChg chg="add del mod">
          <ac:chgData name="Juan Caballero" userId="62a79988-00cc-43b5-bc96-b6823df23423" providerId="ADAL" clId="{ABA39411-DF03-464E-8380-110B485DA020}" dt="2020-05-06T07:15:32.713" v="501" actId="478"/>
          <ac:picMkLst>
            <pc:docMk/>
            <pc:sldMk cId="1433082711" sldId="601"/>
            <ac:picMk id="44" creationId="{4C15DE7C-9C1F-4513-B500-F7635930DA5E}"/>
          </ac:picMkLst>
        </pc:picChg>
        <pc:picChg chg="add mod">
          <ac:chgData name="Juan Caballero" userId="62a79988-00cc-43b5-bc96-b6823df23423" providerId="ADAL" clId="{ABA39411-DF03-464E-8380-110B485DA020}" dt="2020-05-06T07:15:33.523" v="502"/>
          <ac:picMkLst>
            <pc:docMk/>
            <pc:sldMk cId="1433082711" sldId="601"/>
            <ac:picMk id="47" creationId="{BC63808B-0F3D-4272-8EBB-1A0915015273}"/>
          </ac:picMkLst>
        </pc:picChg>
      </pc:sldChg>
      <pc:sldChg chg="addSp delSp modSp new mod ord modTransition">
        <pc:chgData name="Juan Caballero" userId="62a79988-00cc-43b5-bc96-b6823df23423" providerId="ADAL" clId="{ABA39411-DF03-464E-8380-110B485DA020}" dt="2020-05-06T10:19:26.945" v="667"/>
        <pc:sldMkLst>
          <pc:docMk/>
          <pc:sldMk cId="33088859" sldId="602"/>
        </pc:sldMkLst>
        <pc:spChg chg="add mod">
          <ac:chgData name="Juan Caballero" userId="62a79988-00cc-43b5-bc96-b6823df23423" providerId="ADAL" clId="{ABA39411-DF03-464E-8380-110B485DA020}" dt="2020-05-06T07:01:12.801" v="92"/>
          <ac:spMkLst>
            <pc:docMk/>
            <pc:sldMk cId="33088859" sldId="602"/>
            <ac:spMk id="2" creationId="{F01F7FC5-F5E1-4237-9207-683FEA5FA65C}"/>
          </ac:spMkLst>
        </pc:spChg>
        <pc:spChg chg="add mod">
          <ac:chgData name="Juan Caballero" userId="62a79988-00cc-43b5-bc96-b6823df23423" providerId="ADAL" clId="{ABA39411-DF03-464E-8380-110B485DA020}" dt="2020-05-06T07:01:31.147" v="93"/>
          <ac:spMkLst>
            <pc:docMk/>
            <pc:sldMk cId="33088859" sldId="602"/>
            <ac:spMk id="3" creationId="{A90EE76E-D4D4-4951-A481-49F7F1A0683C}"/>
          </ac:spMkLst>
        </pc:spChg>
        <pc:spChg chg="add del mod">
          <ac:chgData name="Juan Caballero" userId="62a79988-00cc-43b5-bc96-b6823df23423" providerId="ADAL" clId="{ABA39411-DF03-464E-8380-110B485DA020}" dt="2020-05-06T07:04:44.568" v="148" actId="21"/>
          <ac:spMkLst>
            <pc:docMk/>
            <pc:sldMk cId="33088859" sldId="602"/>
            <ac:spMk id="5" creationId="{4DDCE07F-409B-4CD2-BFA5-C7E7432A6551}"/>
          </ac:spMkLst>
        </pc:spChg>
        <pc:spChg chg="add mod">
          <ac:chgData name="Juan Caballero" userId="62a79988-00cc-43b5-bc96-b6823df23423" providerId="ADAL" clId="{ABA39411-DF03-464E-8380-110B485DA020}" dt="2020-05-06T10:03:01.510" v="656" actId="20577"/>
          <ac:spMkLst>
            <pc:docMk/>
            <pc:sldMk cId="33088859" sldId="602"/>
            <ac:spMk id="10" creationId="{207F7360-1BE7-47DA-8CDC-440C43C4B3D9}"/>
          </ac:spMkLst>
        </pc:spChg>
        <pc:spChg chg="add mod">
          <ac:chgData name="Juan Caballero" userId="62a79988-00cc-43b5-bc96-b6823df23423" providerId="ADAL" clId="{ABA39411-DF03-464E-8380-110B485DA020}" dt="2020-05-06T10:02:55.383" v="654" actId="1035"/>
          <ac:spMkLst>
            <pc:docMk/>
            <pc:sldMk cId="33088859" sldId="602"/>
            <ac:spMk id="11" creationId="{734A76BA-0ABF-455F-B163-92FBF618231D}"/>
          </ac:spMkLst>
        </pc:spChg>
        <pc:spChg chg="add mod">
          <ac:chgData name="Juan Caballero" userId="62a79988-00cc-43b5-bc96-b6823df23423" providerId="ADAL" clId="{ABA39411-DF03-464E-8380-110B485DA020}" dt="2020-05-06T10:02:55.383" v="654" actId="1035"/>
          <ac:spMkLst>
            <pc:docMk/>
            <pc:sldMk cId="33088859" sldId="602"/>
            <ac:spMk id="12" creationId="{79E6FFAB-973B-4F35-AC38-0D41DB4A8628}"/>
          </ac:spMkLst>
        </pc:spChg>
        <pc:spChg chg="add del mod">
          <ac:chgData name="Juan Caballero" userId="62a79988-00cc-43b5-bc96-b6823df23423" providerId="ADAL" clId="{ABA39411-DF03-464E-8380-110B485DA020}" dt="2020-05-06T07:03:49.247" v="100" actId="478"/>
          <ac:spMkLst>
            <pc:docMk/>
            <pc:sldMk cId="33088859" sldId="602"/>
            <ac:spMk id="13" creationId="{5A860240-B0E1-4305-9473-D7672CF7485D}"/>
          </ac:spMkLst>
        </pc:spChg>
        <pc:spChg chg="add mod">
          <ac:chgData name="Juan Caballero" userId="62a79988-00cc-43b5-bc96-b6823df23423" providerId="ADAL" clId="{ABA39411-DF03-464E-8380-110B485DA020}" dt="2020-05-06T07:04:54.730" v="181"/>
          <ac:spMkLst>
            <pc:docMk/>
            <pc:sldMk cId="33088859" sldId="602"/>
            <ac:spMk id="15" creationId="{CE4924EF-AB3C-4D0B-806A-A39DCD73485D}"/>
          </ac:spMkLst>
        </pc:spChg>
        <pc:grpChg chg="add mod">
          <ac:chgData name="Juan Caballero" userId="62a79988-00cc-43b5-bc96-b6823df23423" providerId="ADAL" clId="{ABA39411-DF03-464E-8380-110B485DA020}" dt="2020-05-06T07:01:31.147" v="93"/>
          <ac:grpSpMkLst>
            <pc:docMk/>
            <pc:sldMk cId="33088859" sldId="602"/>
            <ac:grpSpMk id="6" creationId="{E208FF6F-2B56-4B65-BB23-03850860CBA5}"/>
          </ac:grpSpMkLst>
        </pc:grpChg>
        <pc:picChg chg="add 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4" creationId="{F804ADF7-39B0-4D2C-AF2E-39243B5EA07C}"/>
          </ac:picMkLst>
        </pc:picChg>
        <pc:picChg chg="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7" creationId="{6397719D-20E9-4CEC-AD3A-53C04BE233F6}"/>
          </ac:picMkLst>
        </pc:picChg>
        <pc:picChg chg="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8" creationId="{7000285A-68CB-4E5E-90B1-8CB479203E33}"/>
          </ac:picMkLst>
        </pc:picChg>
        <pc:picChg chg="mod">
          <ac:chgData name="Juan Caballero" userId="62a79988-00cc-43b5-bc96-b6823df23423" providerId="ADAL" clId="{ABA39411-DF03-464E-8380-110B485DA020}" dt="2020-05-06T07:01:31.147" v="93"/>
          <ac:picMkLst>
            <pc:docMk/>
            <pc:sldMk cId="33088859" sldId="602"/>
            <ac:picMk id="9" creationId="{371060FB-0E84-4359-9CB8-828216874CAA}"/>
          </ac:picMkLst>
        </pc:picChg>
        <pc:picChg chg="add del mod">
          <ac:chgData name="Juan Caballero" userId="62a79988-00cc-43b5-bc96-b6823df23423" providerId="ADAL" clId="{ABA39411-DF03-464E-8380-110B485DA020}" dt="2020-05-06T07:03:49.247" v="100" actId="478"/>
          <ac:picMkLst>
            <pc:docMk/>
            <pc:sldMk cId="33088859" sldId="602"/>
            <ac:picMk id="14" creationId="{A1B09BC3-1A48-44E7-99A6-CC1EE744F70C}"/>
          </ac:picMkLst>
        </pc:picChg>
      </pc:sldChg>
      <pc:sldChg chg="modSp add mod modTransition">
        <pc:chgData name="Juan Caballero" userId="62a79988-00cc-43b5-bc96-b6823df23423" providerId="ADAL" clId="{ABA39411-DF03-464E-8380-110B485DA020}" dt="2020-05-06T10:19:26.945" v="667"/>
        <pc:sldMkLst>
          <pc:docMk/>
          <pc:sldMk cId="128151750" sldId="603"/>
        </pc:sldMkLst>
        <pc:spChg chg="mod">
          <ac:chgData name="Juan Caballero" userId="62a79988-00cc-43b5-bc96-b6823df23423" providerId="ADAL" clId="{ABA39411-DF03-464E-8380-110B485DA020}" dt="2020-05-06T10:03:10.600" v="657" actId="20577"/>
          <ac:spMkLst>
            <pc:docMk/>
            <pc:sldMk cId="128151750" sldId="603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15.331" v="203" actId="20577"/>
          <ac:spMkLst>
            <pc:docMk/>
            <pc:sldMk cId="128151750" sldId="603"/>
            <ac:spMk id="11" creationId="{734A76BA-0ABF-455F-B163-92FBF618231D}"/>
          </ac:spMkLst>
        </pc:spChg>
      </pc:sldChg>
      <pc:sldChg chg="modSp add mod modTransition">
        <pc:chgData name="Juan Caballero" userId="62a79988-00cc-43b5-bc96-b6823df23423" providerId="ADAL" clId="{ABA39411-DF03-464E-8380-110B485DA020}" dt="2020-05-06T10:19:26.945" v="667"/>
        <pc:sldMkLst>
          <pc:docMk/>
          <pc:sldMk cId="1053548283" sldId="604"/>
        </pc:sldMkLst>
        <pc:spChg chg="mod">
          <ac:chgData name="Juan Caballero" userId="62a79988-00cc-43b5-bc96-b6823df23423" providerId="ADAL" clId="{ABA39411-DF03-464E-8380-110B485DA020}" dt="2020-05-06T10:03:13.193" v="658" actId="20577"/>
          <ac:spMkLst>
            <pc:docMk/>
            <pc:sldMk cId="1053548283" sldId="604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19.882" v="204" actId="20577"/>
          <ac:spMkLst>
            <pc:docMk/>
            <pc:sldMk cId="1053548283" sldId="604"/>
            <ac:spMk id="11" creationId="{734A76BA-0ABF-455F-B163-92FBF618231D}"/>
          </ac:spMkLst>
        </pc:spChg>
      </pc:sldChg>
      <pc:sldChg chg="modSp add mod modTransition">
        <pc:chgData name="Juan Caballero" userId="62a79988-00cc-43b5-bc96-b6823df23423" providerId="ADAL" clId="{ABA39411-DF03-464E-8380-110B485DA020}" dt="2020-05-06T10:19:26.945" v="667"/>
        <pc:sldMkLst>
          <pc:docMk/>
          <pc:sldMk cId="3840208656" sldId="605"/>
        </pc:sldMkLst>
        <pc:spChg chg="mod">
          <ac:chgData name="Juan Caballero" userId="62a79988-00cc-43b5-bc96-b6823df23423" providerId="ADAL" clId="{ABA39411-DF03-464E-8380-110B485DA020}" dt="2020-05-06T10:03:15.943" v="659" actId="20577"/>
          <ac:spMkLst>
            <pc:docMk/>
            <pc:sldMk cId="3840208656" sldId="605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24.690" v="205" actId="20577"/>
          <ac:spMkLst>
            <pc:docMk/>
            <pc:sldMk cId="3840208656" sldId="605"/>
            <ac:spMk id="11" creationId="{734A76BA-0ABF-455F-B163-92FBF618231D}"/>
          </ac:spMkLst>
        </pc:spChg>
      </pc:sldChg>
      <pc:sldChg chg="modSp add mod modTransition">
        <pc:chgData name="Juan Caballero" userId="62a79988-00cc-43b5-bc96-b6823df23423" providerId="ADAL" clId="{ABA39411-DF03-464E-8380-110B485DA020}" dt="2020-05-06T10:19:47.320" v="670"/>
        <pc:sldMkLst>
          <pc:docMk/>
          <pc:sldMk cId="4231798060" sldId="606"/>
        </pc:sldMkLst>
        <pc:spChg chg="mod">
          <ac:chgData name="Juan Caballero" userId="62a79988-00cc-43b5-bc96-b6823df23423" providerId="ADAL" clId="{ABA39411-DF03-464E-8380-110B485DA020}" dt="2020-05-06T10:03:18.242" v="660" actId="20577"/>
          <ac:spMkLst>
            <pc:docMk/>
            <pc:sldMk cId="4231798060" sldId="606"/>
            <ac:spMk id="10" creationId="{207F7360-1BE7-47DA-8CDC-440C43C4B3D9}"/>
          </ac:spMkLst>
        </pc:spChg>
        <pc:spChg chg="mod">
          <ac:chgData name="Juan Caballero" userId="62a79988-00cc-43b5-bc96-b6823df23423" providerId="ADAL" clId="{ABA39411-DF03-464E-8380-110B485DA020}" dt="2020-05-06T07:05:28.341" v="206" actId="20577"/>
          <ac:spMkLst>
            <pc:docMk/>
            <pc:sldMk cId="4231798060" sldId="606"/>
            <ac:spMk id="11" creationId="{734A76BA-0ABF-455F-B163-92FBF618231D}"/>
          </ac:spMkLst>
        </pc:spChg>
        <pc:spChg chg="mod">
          <ac:chgData name="Juan Caballero" userId="62a79988-00cc-43b5-bc96-b6823df23423" providerId="ADAL" clId="{ABA39411-DF03-464E-8380-110B485DA020}" dt="2020-05-06T07:05:29.856" v="207" actId="20577"/>
          <ac:spMkLst>
            <pc:docMk/>
            <pc:sldMk cId="4231798060" sldId="606"/>
            <ac:spMk id="12" creationId="{79E6FFAB-973B-4F35-AC38-0D41DB4A8628}"/>
          </ac:spMkLst>
        </pc:spChg>
      </pc:sldChg>
      <pc:sldChg chg="addSp delSp modSp new mod">
        <pc:chgData name="Juan Caballero" userId="62a79988-00cc-43b5-bc96-b6823df23423" providerId="ADAL" clId="{ABA39411-DF03-464E-8380-110B485DA020}" dt="2020-05-06T10:59:17.156" v="682" actId="14100"/>
        <pc:sldMkLst>
          <pc:docMk/>
          <pc:sldMk cId="2257856117" sldId="607"/>
        </pc:sldMkLst>
        <pc:picChg chg="add del mod modCrop">
          <ac:chgData name="Juan Caballero" userId="62a79988-00cc-43b5-bc96-b6823df23423" providerId="ADAL" clId="{ABA39411-DF03-464E-8380-110B485DA020}" dt="2020-05-06T10:59:08.937" v="680" actId="478"/>
          <ac:picMkLst>
            <pc:docMk/>
            <pc:sldMk cId="2257856117" sldId="607"/>
            <ac:picMk id="2" creationId="{F0F97774-B073-4D42-AD3F-C4E5AA193D25}"/>
          </ac:picMkLst>
        </pc:picChg>
        <pc:picChg chg="add mod modCrop">
          <ac:chgData name="Juan Caballero" userId="62a79988-00cc-43b5-bc96-b6823df23423" providerId="ADAL" clId="{ABA39411-DF03-464E-8380-110B485DA020}" dt="2020-05-06T10:59:17.156" v="682" actId="14100"/>
          <ac:picMkLst>
            <pc:docMk/>
            <pc:sldMk cId="2257856117" sldId="607"/>
            <ac:picMk id="3" creationId="{6B0CD109-D1F5-41A0-A4F9-E957F640A897}"/>
          </ac:picMkLst>
        </pc:picChg>
        <pc:picChg chg="add del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26" creationId="{7220C60B-A410-42CA-8F38-5411F570A5D4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28" creationId="{041868FE-BEC2-4E77-91E1-2852438843D1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0" creationId="{20314869-DCDF-499D-80F6-B60977D81943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2" creationId="{AF60ADEA-6980-4FD0-B705-3181312382BA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4" creationId="{BBC5B0B7-D20C-46DB-B9D7-5E71D8AC8E27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6" creationId="{C9CA2BFE-546D-4DAE-A1A3-894FAF29A884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38" creationId="{01B49A84-7409-4155-96EF-6A3BD56430FC}"/>
          </ac:picMkLst>
        </pc:picChg>
        <pc:picChg chg="add del mod">
          <ac:chgData name="Juan Caballero" userId="62a79988-00cc-43b5-bc96-b6823df23423" providerId="ADAL" clId="{ABA39411-DF03-464E-8380-110B485DA020}" dt="2020-05-06T09:56:23.862" v="628" actId="478"/>
          <ac:picMkLst>
            <pc:docMk/>
            <pc:sldMk cId="2257856117" sldId="607"/>
            <ac:picMk id="1040" creationId="{07C40246-4752-401D-B2CB-61BAF28A31FF}"/>
          </ac:picMkLst>
        </pc:picChg>
      </pc:sldChg>
      <pc:sldChg chg="new del">
        <pc:chgData name="Juan Caballero" userId="62a79988-00cc-43b5-bc96-b6823df23423" providerId="ADAL" clId="{ABA39411-DF03-464E-8380-110B485DA020}" dt="2020-05-06T07:11:55.109" v="377" actId="47"/>
        <pc:sldMkLst>
          <pc:docMk/>
          <pc:sldMk cId="3716725619" sldId="607"/>
        </pc:sldMkLst>
      </pc:sldChg>
      <pc:sldChg chg="new del">
        <pc:chgData name="Juan Caballero" userId="62a79988-00cc-43b5-bc96-b6823df23423" providerId="ADAL" clId="{ABA39411-DF03-464E-8380-110B485DA020}" dt="2020-05-06T07:17:21.900" v="527" actId="47"/>
        <pc:sldMkLst>
          <pc:docMk/>
          <pc:sldMk cId="2903264730" sldId="608"/>
        </pc:sldMkLst>
      </pc:sldChg>
      <pc:sldChg chg="add">
        <pc:chgData name="Juan Caballero" userId="62a79988-00cc-43b5-bc96-b6823df23423" providerId="ADAL" clId="{ABA39411-DF03-464E-8380-110B485DA020}" dt="2020-05-06T07:17:19.513" v="526"/>
        <pc:sldMkLst>
          <pc:docMk/>
          <pc:sldMk cId="1281878748" sldId="609"/>
        </pc:sldMkLst>
      </pc:sldChg>
      <pc:sldChg chg="new del">
        <pc:chgData name="Juan Caballero" userId="62a79988-00cc-43b5-bc96-b6823df23423" providerId="ADAL" clId="{ABA39411-DF03-464E-8380-110B485DA020}" dt="2020-05-06T10:04:39.504" v="663" actId="47"/>
        <pc:sldMkLst>
          <pc:docMk/>
          <pc:sldMk cId="285698676" sldId="610"/>
        </pc:sldMkLst>
      </pc:sldChg>
      <pc:sldMasterChg chg="delSp modSp mod delSldLayout">
        <pc:chgData name="Juan Caballero" userId="62a79988-00cc-43b5-bc96-b6823df23423" providerId="ADAL" clId="{ABA39411-DF03-464E-8380-110B485DA020}" dt="2020-05-06T07:14:06.869" v="451" actId="47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ABA39411-DF03-464E-8380-110B485DA020}" dt="2020-05-06T06:58:56.242" v="41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ABA39411-DF03-464E-8380-110B485DA020}" dt="2020-05-06T06:59:15.986" v="84" actId="20577"/>
          <ac:spMkLst>
            <pc:docMk/>
            <pc:sldMasterMk cId="4133041120" sldId="2147483661"/>
            <ac:spMk id="5" creationId="{00000000-0000-0000-0000-000000000000}"/>
          </ac:spMkLst>
        </pc:spChg>
        <pc:spChg chg="mod">
          <ac:chgData name="Juan Caballero" userId="62a79988-00cc-43b5-bc96-b6823df23423" providerId="ADAL" clId="{ABA39411-DF03-464E-8380-110B485DA020}" dt="2020-05-06T06:59:22.372" v="88" actId="20577"/>
          <ac:spMkLst>
            <pc:docMk/>
            <pc:sldMasterMk cId="4133041120" sldId="2147483661"/>
            <ac:spMk id="20" creationId="{73BBF5F4-B7E9-467F-AEC4-EDA19FE1930C}"/>
          </ac:spMkLst>
        </pc:spChg>
        <pc:spChg chg="mod">
          <ac:chgData name="Juan Caballero" userId="62a79988-00cc-43b5-bc96-b6823df23423" providerId="ADAL" clId="{ABA39411-DF03-464E-8380-110B485DA020}" dt="2020-05-06T06:58:21.307" v="13" actId="1035"/>
          <ac:spMkLst>
            <pc:docMk/>
            <pc:sldMasterMk cId="4133041120" sldId="2147483661"/>
            <ac:spMk id="21" creationId="{8B8E6265-4E1D-44BE-93B4-0E15DE2477A3}"/>
          </ac:spMkLst>
        </pc:spChg>
        <pc:spChg chg="del">
          <ac:chgData name="Juan Caballero" userId="62a79988-00cc-43b5-bc96-b6823df23423" providerId="ADAL" clId="{ABA39411-DF03-464E-8380-110B485DA020}" dt="2020-05-06T06:58:16.245" v="0" actId="478"/>
          <ac:spMkLst>
            <pc:docMk/>
            <pc:sldMasterMk cId="4133041120" sldId="2147483661"/>
            <ac:spMk id="22" creationId="{2B783643-EFF8-4D60-AE6D-2CC2C1000EFA}"/>
          </ac:spMkLst>
        </pc:spChg>
        <pc:sldLayoutChg chg="del">
          <pc:chgData name="Juan Caballero" userId="62a79988-00cc-43b5-bc96-b6823df23423" providerId="ADAL" clId="{ABA39411-DF03-464E-8380-110B485DA020}" dt="2020-05-06T07:14:06.869" v="451" actId="47"/>
          <pc:sldLayoutMkLst>
            <pc:docMk/>
            <pc:sldMasterMk cId="4133041120" sldId="2147483661"/>
            <pc:sldLayoutMk cId="3275236112" sldId="2147483664"/>
          </pc:sldLayoutMkLst>
        </pc:sldLayoutChg>
      </pc:sldMasterChg>
    </pc:docChg>
  </pc:docChgLst>
  <pc:docChgLst>
    <pc:chgData name="Juan Caballero" userId="62a79988-00cc-43b5-bc96-b6823df23423" providerId="ADAL" clId="{F698A5AC-EC49-4170-BB00-4BA8A67FF6D7}"/>
    <pc:docChg chg="undo custSel addSld modSld">
      <pc:chgData name="Juan Caballero" userId="62a79988-00cc-43b5-bc96-b6823df23423" providerId="ADAL" clId="{F698A5AC-EC49-4170-BB00-4BA8A67FF6D7}" dt="2019-11-05T21:32:12.528" v="1106" actId="14100"/>
      <pc:docMkLst>
        <pc:docMk/>
      </pc:docMkLst>
      <pc:sldChg chg="modSp">
        <pc:chgData name="Juan Caballero" userId="62a79988-00cc-43b5-bc96-b6823df23423" providerId="ADAL" clId="{F698A5AC-EC49-4170-BB00-4BA8A67FF6D7}" dt="2019-11-05T20:43:57.866" v="18" actId="1035"/>
        <pc:sldMkLst>
          <pc:docMk/>
          <pc:sldMk cId="691711023" sldId="360"/>
        </pc:sldMkLst>
        <pc:picChg chg="mod">
          <ac:chgData name="Juan Caballero" userId="62a79988-00cc-43b5-bc96-b6823df23423" providerId="ADAL" clId="{F698A5AC-EC49-4170-BB00-4BA8A67FF6D7}" dt="2019-11-05T20:43:57.866" v="18" actId="1035"/>
          <ac:picMkLst>
            <pc:docMk/>
            <pc:sldMk cId="691711023" sldId="360"/>
            <ac:picMk id="2" creationId="{5B2809E7-05DA-4356-8B79-EC9348AB459A}"/>
          </ac:picMkLst>
        </pc:picChg>
      </pc:sldChg>
      <pc:sldChg chg="addSp delSp modSp">
        <pc:chgData name="Juan Caballero" userId="62a79988-00cc-43b5-bc96-b6823df23423" providerId="ADAL" clId="{F698A5AC-EC49-4170-BB00-4BA8A67FF6D7}" dt="2019-11-05T21:13:55.743" v="345" actId="1036"/>
        <pc:sldMkLst>
          <pc:docMk/>
          <pc:sldMk cId="359004497" sldId="441"/>
        </pc:sldMkLst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3" creationId="{425169F6-7352-4458-B904-15023263019C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4" creationId="{8D9453A9-22C5-4D77-9AFB-6E5AA0C6264C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5" creationId="{D3277AC5-C5E0-4457-AD95-D7FEEE1738DF}"/>
          </ac:spMkLst>
        </pc:spChg>
        <pc:spChg chg="add del">
          <ac:chgData name="Juan Caballero" userId="62a79988-00cc-43b5-bc96-b6823df23423" providerId="ADAL" clId="{F698A5AC-EC49-4170-BB00-4BA8A67FF6D7}" dt="2019-11-05T21:13:47.036" v="318" actId="478"/>
          <ac:spMkLst>
            <pc:docMk/>
            <pc:sldMk cId="359004497" sldId="441"/>
            <ac:spMk id="12" creationId="{A9EBF46B-5130-4657-8912-4210E55A9871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15" creationId="{E84833AC-5FFD-4946-B71A-123227ADBE98}"/>
          </ac:spMkLst>
        </pc:spChg>
        <pc:spChg chg="mod">
          <ac:chgData name="Juan Caballero" userId="62a79988-00cc-43b5-bc96-b6823df23423" providerId="ADAL" clId="{F698A5AC-EC49-4170-BB00-4BA8A67FF6D7}" dt="2019-11-05T21:13:55.743" v="345" actId="1036"/>
          <ac:spMkLst>
            <pc:docMk/>
            <pc:sldMk cId="359004497" sldId="441"/>
            <ac:spMk id="17" creationId="{D7AE59CD-8A61-4987-BC94-8F460EA3EDA7}"/>
          </ac:spMkLst>
        </pc:spChg>
        <pc:picChg chg="add">
          <ac:chgData name="Juan Caballero" userId="62a79988-00cc-43b5-bc96-b6823df23423" providerId="ADAL" clId="{F698A5AC-EC49-4170-BB00-4BA8A67FF6D7}" dt="2019-11-05T21:13:43.358" v="317"/>
          <ac:picMkLst>
            <pc:docMk/>
            <pc:sldMk cId="359004497" sldId="441"/>
            <ac:picMk id="13" creationId="{24E5D9C5-ED12-49C4-A6B1-E89F3B926654}"/>
          </ac:picMkLst>
        </pc:picChg>
        <pc:picChg chg="del">
          <ac:chgData name="Juan Caballero" userId="62a79988-00cc-43b5-bc96-b6823df23423" providerId="ADAL" clId="{F698A5AC-EC49-4170-BB00-4BA8A67FF6D7}" dt="2019-11-05T21:12:40.100" v="303" actId="478"/>
          <ac:picMkLst>
            <pc:docMk/>
            <pc:sldMk cId="359004497" sldId="441"/>
            <ac:picMk id="14" creationId="{D4356F7E-76EA-4BB1-9221-76743B97CC93}"/>
          </ac:picMkLst>
        </pc:picChg>
        <pc:picChg chg="mod">
          <ac:chgData name="Juan Caballero" userId="62a79988-00cc-43b5-bc96-b6823df23423" providerId="ADAL" clId="{F698A5AC-EC49-4170-BB00-4BA8A67FF6D7}" dt="2019-11-05T21:13:55.743" v="345" actId="1036"/>
          <ac:picMkLst>
            <pc:docMk/>
            <pc:sldMk cId="359004497" sldId="441"/>
            <ac:picMk id="16" creationId="{289F0533-2326-4E07-B7DD-6BBE1F7FB819}"/>
          </ac:picMkLst>
        </pc:picChg>
        <pc:picChg chg="mod">
          <ac:chgData name="Juan Caballero" userId="62a79988-00cc-43b5-bc96-b6823df23423" providerId="ADAL" clId="{F698A5AC-EC49-4170-BB00-4BA8A67FF6D7}" dt="2019-11-05T21:13:55.743" v="345" actId="1036"/>
          <ac:picMkLst>
            <pc:docMk/>
            <pc:sldMk cId="359004497" sldId="441"/>
            <ac:picMk id="1032" creationId="{27F8CD94-8A9F-4ABE-809B-B45ADC000B46}"/>
          </ac:picMkLst>
        </pc:picChg>
        <pc:picChg chg="mod">
          <ac:chgData name="Juan Caballero" userId="62a79988-00cc-43b5-bc96-b6823df23423" providerId="ADAL" clId="{F698A5AC-EC49-4170-BB00-4BA8A67FF6D7}" dt="2019-11-05T21:13:55.743" v="345" actId="1036"/>
          <ac:picMkLst>
            <pc:docMk/>
            <pc:sldMk cId="359004497" sldId="441"/>
            <ac:picMk id="1034" creationId="{22872EC1-956D-44D0-9B75-1D94FC7E5299}"/>
          </ac:picMkLst>
        </pc:picChg>
      </pc:sldChg>
      <pc:sldChg chg="addSp delSp">
        <pc:chgData name="Juan Caballero" userId="62a79988-00cc-43b5-bc96-b6823df23423" providerId="ADAL" clId="{F698A5AC-EC49-4170-BB00-4BA8A67FF6D7}" dt="2019-11-04T20:43:46.490" v="10"/>
        <pc:sldMkLst>
          <pc:docMk/>
          <pc:sldMk cId="2350789332" sldId="498"/>
        </pc:sldMkLst>
        <pc:picChg chg="del">
          <ac:chgData name="Juan Caballero" userId="62a79988-00cc-43b5-bc96-b6823df23423" providerId="ADAL" clId="{F698A5AC-EC49-4170-BB00-4BA8A67FF6D7}" dt="2019-11-04T20:43:46.313" v="9" actId="478"/>
          <ac:picMkLst>
            <pc:docMk/>
            <pc:sldMk cId="2350789332" sldId="498"/>
            <ac:picMk id="5" creationId="{27D74773-6AD9-4CA6-825E-6F4E5CEB0671}"/>
          </ac:picMkLst>
        </pc:picChg>
        <pc:picChg chg="add">
          <ac:chgData name="Juan Caballero" userId="62a79988-00cc-43b5-bc96-b6823df23423" providerId="ADAL" clId="{F698A5AC-EC49-4170-BB00-4BA8A67FF6D7}" dt="2019-11-04T20:43:46.490" v="10"/>
          <ac:picMkLst>
            <pc:docMk/>
            <pc:sldMk cId="2350789332" sldId="498"/>
            <ac:picMk id="6" creationId="{B0FD78A4-DBFB-45FB-9D89-0CA78003939F}"/>
          </ac:picMkLst>
        </pc:picChg>
      </pc:sldChg>
      <pc:sldChg chg="modSp">
        <pc:chgData name="Juan Caballero" userId="62a79988-00cc-43b5-bc96-b6823df23423" providerId="ADAL" clId="{F698A5AC-EC49-4170-BB00-4BA8A67FF6D7}" dt="2019-11-04T20:43:38.804" v="8" actId="20577"/>
        <pc:sldMkLst>
          <pc:docMk/>
          <pc:sldMk cId="474287055" sldId="499"/>
        </pc:sldMkLst>
        <pc:spChg chg="mod">
          <ac:chgData name="Juan Caballero" userId="62a79988-00cc-43b5-bc96-b6823df23423" providerId="ADAL" clId="{F698A5AC-EC49-4170-BB00-4BA8A67FF6D7}" dt="2019-11-04T20:43:38.804" v="8" actId="20577"/>
          <ac:spMkLst>
            <pc:docMk/>
            <pc:sldMk cId="474287055" sldId="499"/>
            <ac:spMk id="47" creationId="{CD3418FA-5FCF-4D16-9D81-97597BAB4A00}"/>
          </ac:spMkLst>
        </pc:spChg>
      </pc:sldChg>
      <pc:sldChg chg="delSp modSp">
        <pc:chgData name="Juan Caballero" userId="62a79988-00cc-43b5-bc96-b6823df23423" providerId="ADAL" clId="{F698A5AC-EC49-4170-BB00-4BA8A67FF6D7}" dt="2019-11-04T20:43:26.875" v="4" actId="20577"/>
        <pc:sldMkLst>
          <pc:docMk/>
          <pc:sldMk cId="1592955175" sldId="500"/>
        </pc:sldMkLst>
        <pc:spChg chg="mod">
          <ac:chgData name="Juan Caballero" userId="62a79988-00cc-43b5-bc96-b6823df23423" providerId="ADAL" clId="{F698A5AC-EC49-4170-BB00-4BA8A67FF6D7}" dt="2019-11-04T20:43:26.875" v="4" actId="20577"/>
          <ac:spMkLst>
            <pc:docMk/>
            <pc:sldMk cId="1592955175" sldId="500"/>
            <ac:spMk id="2" creationId="{A4964227-B0B9-4BB5-8235-D5F00744A7A2}"/>
          </ac:spMkLst>
        </pc:spChg>
        <pc:spChg chg="del">
          <ac:chgData name="Juan Caballero" userId="62a79988-00cc-43b5-bc96-b6823df23423" providerId="ADAL" clId="{F698A5AC-EC49-4170-BB00-4BA8A67FF6D7}" dt="2019-11-04T20:43:23.668" v="2" actId="478"/>
          <ac:spMkLst>
            <pc:docMk/>
            <pc:sldMk cId="1592955175" sldId="500"/>
            <ac:spMk id="89" creationId="{47B6C4DF-6C34-44DF-A800-D4FBB692A033}"/>
          </ac:spMkLst>
        </pc:spChg>
        <pc:spChg chg="del">
          <ac:chgData name="Juan Caballero" userId="62a79988-00cc-43b5-bc96-b6823df23423" providerId="ADAL" clId="{F698A5AC-EC49-4170-BB00-4BA8A67FF6D7}" dt="2019-11-04T20:43:23.668" v="2" actId="478"/>
          <ac:spMkLst>
            <pc:docMk/>
            <pc:sldMk cId="1592955175" sldId="500"/>
            <ac:spMk id="90" creationId="{606590C8-C95A-401E-A6D8-BFEE96C8520D}"/>
          </ac:spMkLst>
        </pc:spChg>
        <pc:picChg chg="mod">
          <ac:chgData name="Juan Caballero" userId="62a79988-00cc-43b5-bc96-b6823df23423" providerId="ADAL" clId="{F698A5AC-EC49-4170-BB00-4BA8A67FF6D7}" dt="2019-11-04T20:43:20.297" v="1" actId="1076"/>
          <ac:picMkLst>
            <pc:docMk/>
            <pc:sldMk cId="1592955175" sldId="500"/>
            <ac:picMk id="91" creationId="{754EAD61-A5C3-4A97-BD22-06AFF5AB0CBE}"/>
          </ac:picMkLst>
        </pc:picChg>
      </pc:sldChg>
      <pc:sldChg chg="addSp delSp modSp">
        <pc:chgData name="Juan Caballero" userId="62a79988-00cc-43b5-bc96-b6823df23423" providerId="ADAL" clId="{F698A5AC-EC49-4170-BB00-4BA8A67FF6D7}" dt="2019-11-05T21:06:39.705" v="252"/>
        <pc:sldMkLst>
          <pc:docMk/>
          <pc:sldMk cId="2898469108" sldId="536"/>
        </pc:sldMkLst>
        <pc:picChg chg="add del mod">
          <ac:chgData name="Juan Caballero" userId="62a79988-00cc-43b5-bc96-b6823df23423" providerId="ADAL" clId="{F698A5AC-EC49-4170-BB00-4BA8A67FF6D7}" dt="2019-11-05T21:06:39.705" v="252"/>
          <ac:picMkLst>
            <pc:docMk/>
            <pc:sldMk cId="2898469108" sldId="536"/>
            <ac:picMk id="33" creationId="{6AA4075E-4786-4101-9E24-A632EE7521EF}"/>
          </ac:picMkLst>
        </pc:picChg>
      </pc:sldChg>
      <pc:sldChg chg="modSp">
        <pc:chgData name="Juan Caballero" userId="62a79988-00cc-43b5-bc96-b6823df23423" providerId="ADAL" clId="{F698A5AC-EC49-4170-BB00-4BA8A67FF6D7}" dt="2019-11-05T21:03:00.796" v="239" actId="1037"/>
        <pc:sldMkLst>
          <pc:docMk/>
          <pc:sldMk cId="4256057840" sldId="560"/>
        </pc:sldMkLst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58" creationId="{E947176B-17E3-48EA-B0F5-2957CCFBD26D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59" creationId="{274D74CE-4514-4ADF-A1B5-4F6BFBE5BD04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0" creationId="{7B0445F2-FC3F-411C-955C-D48D3B3780AF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61" creationId="{FC354A7A-4254-47F3-9E03-41CC68586D6C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62" creationId="{34D706B6-42BA-4DEC-8C12-65F8E14FBB68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63" creationId="{B7CC4B43-136F-4BE6-8329-11BC3A9A3559}"/>
          </ac:picMkLst>
        </pc:picChg>
        <pc:picChg chg="mod">
          <ac:chgData name="Juan Caballero" userId="62a79988-00cc-43b5-bc96-b6823df23423" providerId="ADAL" clId="{F698A5AC-EC49-4170-BB00-4BA8A67FF6D7}" dt="2019-11-05T21:02:23.620" v="221" actId="1038"/>
          <ac:picMkLst>
            <pc:docMk/>
            <pc:sldMk cId="4256057840" sldId="560"/>
            <ac:picMk id="64" creationId="{E0DCCB5D-03E2-42DE-B519-68C500FE673E}"/>
          </ac:picMkLst>
        </pc:picChg>
        <pc:picChg chg="mod">
          <ac:chgData name="Juan Caballero" userId="62a79988-00cc-43b5-bc96-b6823df23423" providerId="ADAL" clId="{F698A5AC-EC49-4170-BB00-4BA8A67FF6D7}" dt="2019-11-05T21:02:23.620" v="221" actId="1038"/>
          <ac:picMkLst>
            <pc:docMk/>
            <pc:sldMk cId="4256057840" sldId="560"/>
            <ac:picMk id="65" creationId="{12D5EF21-372B-4AE6-9121-08E141BF6582}"/>
          </ac:picMkLst>
        </pc:picChg>
        <pc:picChg chg="mod">
          <ac:chgData name="Juan Caballero" userId="62a79988-00cc-43b5-bc96-b6823df23423" providerId="ADAL" clId="{F698A5AC-EC49-4170-BB00-4BA8A67FF6D7}" dt="2019-11-05T21:02:23.620" v="221" actId="1038"/>
          <ac:picMkLst>
            <pc:docMk/>
            <pc:sldMk cId="4256057840" sldId="560"/>
            <ac:picMk id="66" creationId="{75109305-5BD0-49C3-911A-320D9514DE98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7" creationId="{DE85F3DE-717E-4A9A-82FA-6F592201F80C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8" creationId="{32AECEB3-AAE5-4C0E-9BBE-5714747398A7}"/>
          </ac:picMkLst>
        </pc:picChg>
        <pc:picChg chg="mod">
          <ac:chgData name="Juan Caballero" userId="62a79988-00cc-43b5-bc96-b6823df23423" providerId="ADAL" clId="{F698A5AC-EC49-4170-BB00-4BA8A67FF6D7}" dt="2019-11-05T21:03:00.796" v="239" actId="1037"/>
          <ac:picMkLst>
            <pc:docMk/>
            <pc:sldMk cId="4256057840" sldId="560"/>
            <ac:picMk id="69" creationId="{6F09D826-27F1-4241-A033-E153CCE5543A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70" creationId="{E6FE80D7-D3B4-4C68-A557-49ACFC36CEC4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71" creationId="{9EF781F9-FA01-4E49-9400-49D4EEC4724C}"/>
          </ac:picMkLst>
        </pc:picChg>
        <pc:picChg chg="mod">
          <ac:chgData name="Juan Caballero" userId="62a79988-00cc-43b5-bc96-b6823df23423" providerId="ADAL" clId="{F698A5AC-EC49-4170-BB00-4BA8A67FF6D7}" dt="2019-11-05T21:02:47.584" v="237" actId="1037"/>
          <ac:picMkLst>
            <pc:docMk/>
            <pc:sldMk cId="4256057840" sldId="560"/>
            <ac:picMk id="72" creationId="{FA0B4370-516A-4DFC-AE03-69D2824EC8A9}"/>
          </ac:picMkLst>
        </pc:picChg>
      </pc:sldChg>
      <pc:sldChg chg="addSp">
        <pc:chgData name="Juan Caballero" userId="62a79988-00cc-43b5-bc96-b6823df23423" providerId="ADAL" clId="{F698A5AC-EC49-4170-BB00-4BA8A67FF6D7}" dt="2019-11-05T21:04:12.895" v="240"/>
        <pc:sldMkLst>
          <pc:docMk/>
          <pc:sldMk cId="1766492950" sldId="569"/>
        </pc:sldMkLst>
        <pc:spChg chg="add">
          <ac:chgData name="Juan Caballero" userId="62a79988-00cc-43b5-bc96-b6823df23423" providerId="ADAL" clId="{F698A5AC-EC49-4170-BB00-4BA8A67FF6D7}" dt="2019-11-05T21:04:12.895" v="240"/>
          <ac:spMkLst>
            <pc:docMk/>
            <pc:sldMk cId="1766492950" sldId="569"/>
            <ac:spMk id="40" creationId="{CE96E75B-320B-49BE-966D-3012458AC3CC}"/>
          </ac:spMkLst>
        </pc:spChg>
      </pc:sldChg>
      <pc:sldChg chg="addSp delSp modSp delAnim modAnim">
        <pc:chgData name="Juan Caballero" userId="62a79988-00cc-43b5-bc96-b6823df23423" providerId="ADAL" clId="{F698A5AC-EC49-4170-BB00-4BA8A67FF6D7}" dt="2019-11-05T21:15:30.480" v="362"/>
        <pc:sldMkLst>
          <pc:docMk/>
          <pc:sldMk cId="3464246010" sldId="570"/>
        </pc:sldMkLst>
        <pc:spChg chg="add mod">
          <ac:chgData name="Juan Caballero" userId="62a79988-00cc-43b5-bc96-b6823df23423" providerId="ADAL" clId="{F698A5AC-EC49-4170-BB00-4BA8A67FF6D7}" dt="2019-11-05T21:15:22.806" v="360" actId="1076"/>
          <ac:spMkLst>
            <pc:docMk/>
            <pc:sldMk cId="3464246010" sldId="570"/>
            <ac:spMk id="4" creationId="{118619AC-9E35-4690-B415-446EF98B70F6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15" creationId="{DB79F363-90E4-4B9A-8891-B1E0F6BD6BB0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17" creationId="{B2FA37D5-9C1B-47FF-986F-55BB60A5354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18" creationId="{181EC33E-ED2B-4E27-8EBF-908E7A314C48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19" creationId="{EA9663B4-D296-4C9F-8E37-CCF04BDB02D8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0" creationId="{D962AF53-9C0D-4FA4-B41E-F854F8057356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1" creationId="{B7A16495-D270-4CAD-A19F-969E1310FB8E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2" creationId="{ECDEE0AA-8DC6-4214-93B0-E4953DC551CE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3" creationId="{CF7463C9-F3F8-4024-BB77-4E0B5230D1D6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24" creationId="{3911254A-7B22-4381-B8D5-BFB25611DE92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5" creationId="{28569AEF-6C97-4303-8627-65F8DEB31EDB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6" creationId="{BC3E292D-E20C-44E4-B4AE-DF3D596EE883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7" creationId="{95A0F618-982B-4B74-84A2-EDF3CBA5237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8" creationId="{D1817E83-88F1-4B14-83F7-E6DDA418A66A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29" creationId="{8096A83E-335C-4B3F-82BE-2E4A299729CB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1" creationId="{7D8FB65C-C168-49FF-A083-041FD3E5CED7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2" creationId="{C58410E7-E32D-4756-87DE-668C24B467D7}"/>
          </ac:spMkLst>
        </pc:spChg>
        <pc:spChg chg="add mod">
          <ac:chgData name="Juan Caballero" userId="62a79988-00cc-43b5-bc96-b6823df23423" providerId="ADAL" clId="{F698A5AC-EC49-4170-BB00-4BA8A67FF6D7}" dt="2019-11-05T21:07:16.983" v="257" actId="164"/>
          <ac:spMkLst>
            <pc:docMk/>
            <pc:sldMk cId="3464246010" sldId="570"/>
            <ac:spMk id="33" creationId="{D757CF7F-A137-4CD2-A96B-959D2F521E4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4" creationId="{4EC56F60-84EF-4B9E-9F39-B0A84B884C8F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5" creationId="{1B56706F-D90E-4B3A-A058-33D15EBA5F45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6" creationId="{FFB43F1A-5A49-4130-85EC-13A1649712CF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8" creationId="{819348AD-124D-4C13-9809-A4C7DC2B2CDE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39" creationId="{090DEA79-177C-45E1-ACB3-F0707F7B5D56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0" creationId="{DEBEF5DB-DD03-48D7-A42C-9A41159CC587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1" creationId="{6A628DCC-BA02-4B95-B45E-55225E9A130C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2" creationId="{91DFA759-F459-4945-96F8-7403B3E965F0}"/>
          </ac:spMkLst>
        </pc:spChg>
        <pc:spChg chg="add mod">
          <ac:chgData name="Juan Caballero" userId="62a79988-00cc-43b5-bc96-b6823df23423" providerId="ADAL" clId="{F698A5AC-EC49-4170-BB00-4BA8A67FF6D7}" dt="2019-11-05T21:07:32.686" v="261" actId="164"/>
          <ac:spMkLst>
            <pc:docMk/>
            <pc:sldMk cId="3464246010" sldId="570"/>
            <ac:spMk id="43" creationId="{B206430F-1B2B-4217-B441-69B22E399292}"/>
          </ac:spMkLst>
        </pc:spChg>
        <pc:spChg chg="add ord">
          <ac:chgData name="Juan Caballero" userId="62a79988-00cc-43b5-bc96-b6823df23423" providerId="ADAL" clId="{F698A5AC-EC49-4170-BB00-4BA8A67FF6D7}" dt="2019-11-05T21:15:16.919" v="359" actId="167"/>
          <ac:spMkLst>
            <pc:docMk/>
            <pc:sldMk cId="3464246010" sldId="570"/>
            <ac:spMk id="46" creationId="{9187343B-276D-4D3B-BDDE-D1F4F3CBDBA1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0" creationId="{85BC0030-1A98-493C-9547-76F501789F26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1" creationId="{D8917AB0-3605-4ACC-A8E8-1C2BBA74916C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2" creationId="{F09FEDE4-1FB1-4037-B63A-E9145000D3B6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53" creationId="{5056AF71-5EEA-4FCF-BBF4-408FD4D9B9C5}"/>
          </ac:spMkLst>
        </pc:spChg>
        <pc:spChg chg="del">
          <ac:chgData name="Juan Caballero" userId="62a79988-00cc-43b5-bc96-b6823df23423" providerId="ADAL" clId="{F698A5AC-EC49-4170-BB00-4BA8A67FF6D7}" dt="2019-11-05T21:05:32.831" v="241" actId="478"/>
          <ac:spMkLst>
            <pc:docMk/>
            <pc:sldMk cId="3464246010" sldId="570"/>
            <ac:spMk id="54" creationId="{612C53DE-09DB-4FD8-A2F3-0AA532EF8B23}"/>
          </ac:spMkLst>
        </pc:spChg>
        <pc:spChg chg="del">
          <ac:chgData name="Juan Caballero" userId="62a79988-00cc-43b5-bc96-b6823df23423" providerId="ADAL" clId="{F698A5AC-EC49-4170-BB00-4BA8A67FF6D7}" dt="2019-11-05T21:06:01.654" v="242" actId="478"/>
          <ac:spMkLst>
            <pc:docMk/>
            <pc:sldMk cId="3464246010" sldId="570"/>
            <ac:spMk id="60" creationId="{CA91AB27-EC48-4C45-883A-6301975DA4D4}"/>
          </ac:spMkLst>
        </pc:spChg>
        <pc:grpChg chg="add del mod">
          <ac:chgData name="Juan Caballero" userId="62a79988-00cc-43b5-bc96-b6823df23423" providerId="ADAL" clId="{F698A5AC-EC49-4170-BB00-4BA8A67FF6D7}" dt="2019-11-05T21:12:17.496" v="301" actId="478"/>
          <ac:grpSpMkLst>
            <pc:docMk/>
            <pc:sldMk cId="3464246010" sldId="570"/>
            <ac:grpSpMk id="2" creationId="{33F3F265-F20E-4CA0-9C9E-2E3C73965D07}"/>
          </ac:grpSpMkLst>
        </pc:grpChg>
        <pc:grpChg chg="add del mod">
          <ac:chgData name="Juan Caballero" userId="62a79988-00cc-43b5-bc96-b6823df23423" providerId="ADAL" clId="{F698A5AC-EC49-4170-BB00-4BA8A67FF6D7}" dt="2019-11-05T21:12:16.339" v="300" actId="478"/>
          <ac:grpSpMkLst>
            <pc:docMk/>
            <pc:sldMk cId="3464246010" sldId="570"/>
            <ac:grpSpMk id="3" creationId="{B2E8949E-0AE1-4115-AD07-E8CA591CFD5F}"/>
          </ac:grpSpMkLst>
        </pc:grpChg>
        <pc:grpChg chg="del">
          <ac:chgData name="Juan Caballero" userId="62a79988-00cc-43b5-bc96-b6823df23423" providerId="ADAL" clId="{F698A5AC-EC49-4170-BB00-4BA8A67FF6D7}" dt="2019-11-05T21:06:01.654" v="242" actId="478"/>
          <ac:grpSpMkLst>
            <pc:docMk/>
            <pc:sldMk cId="3464246010" sldId="570"/>
            <ac:grpSpMk id="55" creationId="{E88C2237-54BB-4029-90BC-1896D8F49783}"/>
          </ac:grpSpMkLst>
        </pc:grpChg>
        <pc:picChg chg="del mod">
          <ac:chgData name="Juan Caballero" userId="62a79988-00cc-43b5-bc96-b6823df23423" providerId="ADAL" clId="{F698A5AC-EC49-4170-BB00-4BA8A67FF6D7}" dt="2019-11-05T21:06:20.219" v="246"/>
          <ac:picMkLst>
            <pc:docMk/>
            <pc:sldMk cId="3464246010" sldId="570"/>
            <ac:picMk id="30" creationId="{80E735CE-5B6D-4750-809A-3C5136064592}"/>
          </ac:picMkLst>
        </pc:picChg>
        <pc:picChg chg="add">
          <ac:chgData name="Juan Caballero" userId="62a79988-00cc-43b5-bc96-b6823df23423" providerId="ADAL" clId="{F698A5AC-EC49-4170-BB00-4BA8A67FF6D7}" dt="2019-11-05T21:06:42.064" v="253"/>
          <ac:picMkLst>
            <pc:docMk/>
            <pc:sldMk cId="3464246010" sldId="570"/>
            <ac:picMk id="44" creationId="{024EED95-4E19-4B8F-B061-432973CFE9A8}"/>
          </ac:picMkLst>
        </pc:picChg>
        <pc:cxnChg chg="add del">
          <ac:chgData name="Juan Caballero" userId="62a79988-00cc-43b5-bc96-b6823df23423" providerId="ADAL" clId="{F698A5AC-EC49-4170-BB00-4BA8A67FF6D7}" dt="2019-11-05T21:12:18.288" v="302" actId="478"/>
          <ac:cxnSpMkLst>
            <pc:docMk/>
            <pc:sldMk cId="3464246010" sldId="570"/>
            <ac:cxnSpMk id="16" creationId="{B1BEDEC7-F3C1-48A4-8A12-9E7D060212A8}"/>
          </ac:cxnSpMkLst>
        </pc:cxnChg>
      </pc:sldChg>
      <pc:sldChg chg="addSp delSp modSp">
        <pc:chgData name="Juan Caballero" userId="62a79988-00cc-43b5-bc96-b6823df23423" providerId="ADAL" clId="{F698A5AC-EC49-4170-BB00-4BA8A67FF6D7}" dt="2019-11-05T21:32:12.528" v="1106" actId="14100"/>
        <pc:sldMkLst>
          <pc:docMk/>
          <pc:sldMk cId="296759981" sldId="571"/>
        </pc:sldMkLst>
        <pc:spChg chg="del">
          <ac:chgData name="Juan Caballero" userId="62a79988-00cc-43b5-bc96-b6823df23423" providerId="ADAL" clId="{F698A5AC-EC49-4170-BB00-4BA8A67FF6D7}" dt="2019-11-05T21:13:27.724" v="314" actId="478"/>
          <ac:spMkLst>
            <pc:docMk/>
            <pc:sldMk cId="296759981" sldId="571"/>
            <ac:spMk id="7" creationId="{3EA52BD1-4C8A-4B39-92CD-BD725CCA2EB2}"/>
          </ac:spMkLst>
        </pc:spChg>
        <pc:spChg chg="add">
          <ac:chgData name="Juan Caballero" userId="62a79988-00cc-43b5-bc96-b6823df23423" providerId="ADAL" clId="{F698A5AC-EC49-4170-BB00-4BA8A67FF6D7}" dt="2019-11-05T21:13:23.948" v="313"/>
          <ac:spMkLst>
            <pc:docMk/>
            <pc:sldMk cId="296759981" sldId="571"/>
            <ac:spMk id="8" creationId="{7C3B8F28-BE00-40F0-8995-9583E7ED4357}"/>
          </ac:spMkLst>
        </pc:spChg>
        <pc:spChg chg="add mod">
          <ac:chgData name="Juan Caballero" userId="62a79988-00cc-43b5-bc96-b6823df23423" providerId="ADAL" clId="{F698A5AC-EC49-4170-BB00-4BA8A67FF6D7}" dt="2019-11-05T21:32:02.894" v="1105" actId="20577"/>
          <ac:spMkLst>
            <pc:docMk/>
            <pc:sldMk cId="296759981" sldId="571"/>
            <ac:spMk id="10" creationId="{7B867D9A-7657-47E8-BCC0-7919C9D1AC4B}"/>
          </ac:spMkLst>
        </pc:spChg>
        <pc:spChg chg="add mod">
          <ac:chgData name="Juan Caballero" userId="62a79988-00cc-43b5-bc96-b6823df23423" providerId="ADAL" clId="{F698A5AC-EC49-4170-BB00-4BA8A67FF6D7}" dt="2019-11-05T21:31:13.346" v="1048" actId="20577"/>
          <ac:spMkLst>
            <pc:docMk/>
            <pc:sldMk cId="296759981" sldId="571"/>
            <ac:spMk id="11" creationId="{68037E4E-0517-4B65-84C5-95EED4DA6045}"/>
          </ac:spMkLst>
        </pc:spChg>
        <pc:spChg chg="mod">
          <ac:chgData name="Juan Caballero" userId="62a79988-00cc-43b5-bc96-b6823df23423" providerId="ADAL" clId="{F698A5AC-EC49-4170-BB00-4BA8A67FF6D7}" dt="2019-11-05T21:32:12.528" v="1106" actId="14100"/>
          <ac:spMkLst>
            <pc:docMk/>
            <pc:sldMk cId="296759981" sldId="571"/>
            <ac:spMk id="36" creationId="{4E607297-F2BF-4548-A06D-9F34D6EB5BE7}"/>
          </ac:spMkLst>
        </pc:spChg>
        <pc:spChg chg="del">
          <ac:chgData name="Juan Caballero" userId="62a79988-00cc-43b5-bc96-b6823df23423" providerId="ADAL" clId="{F698A5AC-EC49-4170-BB00-4BA8A67FF6D7}" dt="2019-11-05T21:13:23.287" v="312" actId="478"/>
          <ac:spMkLst>
            <pc:docMk/>
            <pc:sldMk cId="296759981" sldId="571"/>
            <ac:spMk id="37" creationId="{FAC4D419-E8C7-4F2C-A35A-9C643D26794F}"/>
          </ac:spMkLst>
        </pc:spChg>
        <pc:spChg chg="del mod">
          <ac:chgData name="Juan Caballero" userId="62a79988-00cc-43b5-bc96-b6823df23423" providerId="ADAL" clId="{F698A5AC-EC49-4170-BB00-4BA8A67FF6D7}" dt="2019-11-05T21:16:55.657" v="368" actId="478"/>
          <ac:spMkLst>
            <pc:docMk/>
            <pc:sldMk cId="296759981" sldId="571"/>
            <ac:spMk id="45" creationId="{79AF0295-FC08-4AFD-98D7-8927B73B87D7}"/>
          </ac:spMkLst>
        </pc:spChg>
        <pc:spChg chg="mod">
          <ac:chgData name="Juan Caballero" userId="62a79988-00cc-43b5-bc96-b6823df23423" providerId="ADAL" clId="{F698A5AC-EC49-4170-BB00-4BA8A67FF6D7}" dt="2019-11-05T21:31:42.833" v="1082" actId="20577"/>
          <ac:spMkLst>
            <pc:docMk/>
            <pc:sldMk cId="296759981" sldId="571"/>
            <ac:spMk id="49" creationId="{0404C9DB-09A5-4DF9-A4A8-26E526873535}"/>
          </ac:spMkLst>
        </pc:spChg>
        <pc:picChg chg="add">
          <ac:chgData name="Juan Caballero" userId="62a79988-00cc-43b5-bc96-b6823df23423" providerId="ADAL" clId="{F698A5AC-EC49-4170-BB00-4BA8A67FF6D7}" dt="2019-11-05T21:13:23.948" v="313"/>
          <ac:picMkLst>
            <pc:docMk/>
            <pc:sldMk cId="296759981" sldId="571"/>
            <ac:picMk id="9" creationId="{2A1B4F5C-2E69-42A0-A99C-8CEFED16F4F6}"/>
          </ac:picMkLst>
        </pc:picChg>
        <pc:picChg chg="del">
          <ac:chgData name="Juan Caballero" userId="62a79988-00cc-43b5-bc96-b6823df23423" providerId="ADAL" clId="{F698A5AC-EC49-4170-BB00-4BA8A67FF6D7}" dt="2019-11-05T21:12:44.989" v="304" actId="478"/>
          <ac:picMkLst>
            <pc:docMk/>
            <pc:sldMk cId="296759981" sldId="571"/>
            <ac:picMk id="30" creationId="{80E735CE-5B6D-4750-809A-3C5136064592}"/>
          </ac:picMkLst>
        </pc:picChg>
      </pc:sldChg>
      <pc:sldChg chg="modSp modAnim">
        <pc:chgData name="Juan Caballero" userId="62a79988-00cc-43b5-bc96-b6823df23423" providerId="ADAL" clId="{F698A5AC-EC49-4170-BB00-4BA8A67FF6D7}" dt="2019-11-05T20:54:22.447" v="75" actId="1037"/>
        <pc:sldMkLst>
          <pc:docMk/>
          <pc:sldMk cId="3719118943" sldId="585"/>
        </pc:sldMkLst>
        <pc:spChg chg="mod">
          <ac:chgData name="Juan Caballero" userId="62a79988-00cc-43b5-bc96-b6823df23423" providerId="ADAL" clId="{F698A5AC-EC49-4170-BB00-4BA8A67FF6D7}" dt="2019-11-05T20:50:08.234" v="28" actId="1076"/>
          <ac:spMkLst>
            <pc:docMk/>
            <pc:sldMk cId="3719118943" sldId="585"/>
            <ac:spMk id="10" creationId="{39FA2197-7DDE-4A44-9311-BFBD0190579D}"/>
          </ac:spMkLst>
        </pc:spChg>
        <pc:spChg chg="mod">
          <ac:chgData name="Juan Caballero" userId="62a79988-00cc-43b5-bc96-b6823df23423" providerId="ADAL" clId="{F698A5AC-EC49-4170-BB00-4BA8A67FF6D7}" dt="2019-11-05T20:51:10.988" v="39" actId="1037"/>
          <ac:spMkLst>
            <pc:docMk/>
            <pc:sldMk cId="3719118943" sldId="585"/>
            <ac:spMk id="11" creationId="{BBD9E1B6-DC08-426C-B68C-03EAC2361159}"/>
          </ac:spMkLst>
        </pc:spChg>
        <pc:spChg chg="mod">
          <ac:chgData name="Juan Caballero" userId="62a79988-00cc-43b5-bc96-b6823df23423" providerId="ADAL" clId="{F698A5AC-EC49-4170-BB00-4BA8A67FF6D7}" dt="2019-11-05T20:48:46.397" v="20" actId="1076"/>
          <ac:spMkLst>
            <pc:docMk/>
            <pc:sldMk cId="3719118943" sldId="585"/>
            <ac:spMk id="13" creationId="{69F4CE27-0BAC-4E85-A0DA-59E2B207D1DC}"/>
          </ac:spMkLst>
        </pc:spChg>
        <pc:spChg chg="mod">
          <ac:chgData name="Juan Caballero" userId="62a79988-00cc-43b5-bc96-b6823df23423" providerId="ADAL" clId="{F698A5AC-EC49-4170-BB00-4BA8A67FF6D7}" dt="2019-11-05T20:51:10.988" v="39" actId="1037"/>
          <ac:spMkLst>
            <pc:docMk/>
            <pc:sldMk cId="3719118943" sldId="585"/>
            <ac:spMk id="16" creationId="{27FED675-59AD-445B-892C-1FFA18FCF5EA}"/>
          </ac:spMkLst>
        </pc:spChg>
        <pc:spChg chg="mod">
          <ac:chgData name="Juan Caballero" userId="62a79988-00cc-43b5-bc96-b6823df23423" providerId="ADAL" clId="{F698A5AC-EC49-4170-BB00-4BA8A67FF6D7}" dt="2019-11-05T20:51:10.988" v="39" actId="1037"/>
          <ac:spMkLst>
            <pc:docMk/>
            <pc:sldMk cId="3719118943" sldId="585"/>
            <ac:spMk id="20" creationId="{E528CB37-A724-4576-944E-0FE52C5C1A88}"/>
          </ac:spMkLst>
        </pc:spChg>
        <pc:picChg chg="mod">
          <ac:chgData name="Juan Caballero" userId="62a79988-00cc-43b5-bc96-b6823df23423" providerId="ADAL" clId="{F698A5AC-EC49-4170-BB00-4BA8A67FF6D7}" dt="2019-11-05T20:51:10.988" v="39" actId="1037"/>
          <ac:picMkLst>
            <pc:docMk/>
            <pc:sldMk cId="3719118943" sldId="585"/>
            <ac:picMk id="2" creationId="{32B42CC5-693C-48B4-8372-5E2B34985E41}"/>
          </ac:picMkLst>
        </pc:picChg>
        <pc:picChg chg="mod modCrop">
          <ac:chgData name="Juan Caballero" userId="62a79988-00cc-43b5-bc96-b6823df23423" providerId="ADAL" clId="{F698A5AC-EC49-4170-BB00-4BA8A67FF6D7}" dt="2019-11-05T20:49:57.829" v="27" actId="732"/>
          <ac:picMkLst>
            <pc:docMk/>
            <pc:sldMk cId="3719118943" sldId="585"/>
            <ac:picMk id="3" creationId="{F93C404F-5222-489F-9BFE-DAC650B658BE}"/>
          </ac:picMkLst>
        </pc:picChg>
        <pc:picChg chg="mod">
          <ac:chgData name="Juan Caballero" userId="62a79988-00cc-43b5-bc96-b6823df23423" providerId="ADAL" clId="{F698A5AC-EC49-4170-BB00-4BA8A67FF6D7}" dt="2019-11-05T20:54:22.447" v="75" actId="1037"/>
          <ac:picMkLst>
            <pc:docMk/>
            <pc:sldMk cId="3719118943" sldId="585"/>
            <ac:picMk id="1026" creationId="{F986BF99-7830-401A-BFF7-A45D50A10847}"/>
          </ac:picMkLst>
        </pc:picChg>
        <pc:picChg chg="mod">
          <ac:chgData name="Juan Caballero" userId="62a79988-00cc-43b5-bc96-b6823df23423" providerId="ADAL" clId="{F698A5AC-EC49-4170-BB00-4BA8A67FF6D7}" dt="2019-11-05T20:54:22.447" v="75" actId="1037"/>
          <ac:picMkLst>
            <pc:docMk/>
            <pc:sldMk cId="3719118943" sldId="585"/>
            <ac:picMk id="1028" creationId="{5887F0D9-5077-4AE2-9D6B-211F3AE01EEE}"/>
          </ac:picMkLst>
        </pc:picChg>
        <pc:picChg chg="mod">
          <ac:chgData name="Juan Caballero" userId="62a79988-00cc-43b5-bc96-b6823df23423" providerId="ADAL" clId="{F698A5AC-EC49-4170-BB00-4BA8A67FF6D7}" dt="2019-11-05T20:54:09.998" v="68" actId="1038"/>
          <ac:picMkLst>
            <pc:docMk/>
            <pc:sldMk cId="3719118943" sldId="585"/>
            <ac:picMk id="1030" creationId="{F4889D87-B44B-47BB-BA0A-07A923482A79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0:53:12.921" v="52"/>
        <pc:sldMkLst>
          <pc:docMk/>
          <pc:sldMk cId="1022521627" sldId="586"/>
        </pc:sldMkLst>
        <pc:picChg chg="add del mod">
          <ac:chgData name="Juan Caballero" userId="62a79988-00cc-43b5-bc96-b6823df23423" providerId="ADAL" clId="{F698A5AC-EC49-4170-BB00-4BA8A67FF6D7}" dt="2019-11-05T20:52:46.420" v="47" actId="478"/>
          <ac:picMkLst>
            <pc:docMk/>
            <pc:sldMk cId="1022521627" sldId="586"/>
            <ac:picMk id="17" creationId="{3A62AC45-1855-4868-B03D-D42F451F9B90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0:56:12.607" v="111" actId="732"/>
        <pc:sldMkLst>
          <pc:docMk/>
          <pc:sldMk cId="2383339407" sldId="587"/>
        </pc:sldMkLst>
        <pc:picChg chg="mod modCrop">
          <ac:chgData name="Juan Caballero" userId="62a79988-00cc-43b5-bc96-b6823df23423" providerId="ADAL" clId="{F698A5AC-EC49-4170-BB00-4BA8A67FF6D7}" dt="2019-11-05T20:55:34.258" v="102" actId="732"/>
          <ac:picMkLst>
            <pc:docMk/>
            <pc:sldMk cId="2383339407" sldId="587"/>
            <ac:picMk id="3" creationId="{F93C404F-5222-489F-9BFE-DAC650B658BE}"/>
          </ac:picMkLst>
        </pc:picChg>
        <pc:picChg chg="mod modCrop">
          <ac:chgData name="Juan Caballero" userId="62a79988-00cc-43b5-bc96-b6823df23423" providerId="ADAL" clId="{F698A5AC-EC49-4170-BB00-4BA8A67FF6D7}" dt="2019-11-05T20:56:12.607" v="111" actId="732"/>
          <ac:picMkLst>
            <pc:docMk/>
            <pc:sldMk cId="2383339407" sldId="587"/>
            <ac:picMk id="5" creationId="{FB6725DF-7C51-47D2-824F-29B6AF19BCA3}"/>
          </ac:picMkLst>
        </pc:picChg>
        <pc:picChg chg="add del mod">
          <ac:chgData name="Juan Caballero" userId="62a79988-00cc-43b5-bc96-b6823df23423" providerId="ADAL" clId="{F698A5AC-EC49-4170-BB00-4BA8A67FF6D7}" dt="2019-11-05T20:55:38.433" v="103" actId="478"/>
          <ac:picMkLst>
            <pc:docMk/>
            <pc:sldMk cId="2383339407" sldId="587"/>
            <ac:picMk id="17" creationId="{5727EFE0-4A8D-430A-9554-0CA5B8982EC3}"/>
          </ac:picMkLst>
        </pc:picChg>
        <pc:picChg chg="mod">
          <ac:chgData name="Juan Caballero" userId="62a79988-00cc-43b5-bc96-b6823df23423" providerId="ADAL" clId="{F698A5AC-EC49-4170-BB00-4BA8A67FF6D7}" dt="2019-11-05T20:54:34.017" v="89" actId="1038"/>
          <ac:picMkLst>
            <pc:docMk/>
            <pc:sldMk cId="2383339407" sldId="587"/>
            <ac:picMk id="3074" creationId="{F28B3F51-C9D7-419C-9901-76AF0EB790F5}"/>
          </ac:picMkLst>
        </pc:picChg>
        <pc:picChg chg="mod">
          <ac:chgData name="Juan Caballero" userId="62a79988-00cc-43b5-bc96-b6823df23423" providerId="ADAL" clId="{F698A5AC-EC49-4170-BB00-4BA8A67FF6D7}" dt="2019-11-05T20:54:35.270" v="91" actId="1038"/>
          <ac:picMkLst>
            <pc:docMk/>
            <pc:sldMk cId="2383339407" sldId="587"/>
            <ac:picMk id="3076" creationId="{EB56D940-6EAB-447F-A557-DE1C7C798689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0:58:19.252" v="152" actId="1076"/>
        <pc:sldMkLst>
          <pc:docMk/>
          <pc:sldMk cId="1517130131" sldId="588"/>
        </pc:sldMkLst>
        <pc:picChg chg="mod modCrop">
          <ac:chgData name="Juan Caballero" userId="62a79988-00cc-43b5-bc96-b6823df23423" providerId="ADAL" clId="{F698A5AC-EC49-4170-BB00-4BA8A67FF6D7}" dt="2019-11-05T20:58:10.746" v="150" actId="1076"/>
          <ac:picMkLst>
            <pc:docMk/>
            <pc:sldMk cId="1517130131" sldId="588"/>
            <ac:picMk id="2" creationId="{32B42CC5-693C-48B4-8372-5E2B34985E41}"/>
          </ac:picMkLst>
        </pc:picChg>
        <pc:picChg chg="mod">
          <ac:chgData name="Juan Caballero" userId="62a79988-00cc-43b5-bc96-b6823df23423" providerId="ADAL" clId="{F698A5AC-EC49-4170-BB00-4BA8A67FF6D7}" dt="2019-11-05T20:58:19.252" v="152" actId="1076"/>
          <ac:picMkLst>
            <pc:docMk/>
            <pc:sldMk cId="1517130131" sldId="588"/>
            <ac:picMk id="5" creationId="{FB6725DF-7C51-47D2-824F-29B6AF19BCA3}"/>
          </ac:picMkLst>
        </pc:picChg>
        <pc:picChg chg="add del mod">
          <ac:chgData name="Juan Caballero" userId="62a79988-00cc-43b5-bc96-b6823df23423" providerId="ADAL" clId="{F698A5AC-EC49-4170-BB00-4BA8A67FF6D7}" dt="2019-11-05T20:57:29.651" v="142" actId="478"/>
          <ac:picMkLst>
            <pc:docMk/>
            <pc:sldMk cId="1517130131" sldId="588"/>
            <ac:picMk id="17" creationId="{F5E032A1-1377-46DF-B9A1-1DBF53F4241B}"/>
          </ac:picMkLst>
        </pc:picChg>
        <pc:picChg chg="mod">
          <ac:chgData name="Juan Caballero" userId="62a79988-00cc-43b5-bc96-b6823df23423" providerId="ADAL" clId="{F698A5AC-EC49-4170-BB00-4BA8A67FF6D7}" dt="2019-11-05T20:57:04.056" v="122" actId="1038"/>
          <ac:picMkLst>
            <pc:docMk/>
            <pc:sldMk cId="1517130131" sldId="588"/>
            <ac:picMk id="4098" creationId="{08308B55-702A-4D9B-B3AF-7B9DB51F3C1C}"/>
          </ac:picMkLst>
        </pc:picChg>
        <pc:picChg chg="mod">
          <ac:chgData name="Juan Caballero" userId="62a79988-00cc-43b5-bc96-b6823df23423" providerId="ADAL" clId="{F698A5AC-EC49-4170-BB00-4BA8A67FF6D7}" dt="2019-11-05T20:57:08.294" v="130" actId="1038"/>
          <ac:picMkLst>
            <pc:docMk/>
            <pc:sldMk cId="1517130131" sldId="588"/>
            <ac:picMk id="4100" creationId="{5BC30944-13D1-4BB6-B4D5-07E2749790C4}"/>
          </ac:picMkLst>
        </pc:picChg>
        <pc:picChg chg="mod">
          <ac:chgData name="Juan Caballero" userId="62a79988-00cc-43b5-bc96-b6823df23423" providerId="ADAL" clId="{F698A5AC-EC49-4170-BB00-4BA8A67FF6D7}" dt="2019-11-05T20:57:12.117" v="139" actId="1038"/>
          <ac:picMkLst>
            <pc:docMk/>
            <pc:sldMk cId="1517130131" sldId="588"/>
            <ac:picMk id="4102" creationId="{AEF2F651-802E-4452-B729-474E45177010}"/>
          </ac:picMkLst>
        </pc:picChg>
      </pc:sldChg>
      <pc:sldChg chg="addSp delSp modSp delAnim modAnim">
        <pc:chgData name="Juan Caballero" userId="62a79988-00cc-43b5-bc96-b6823df23423" providerId="ADAL" clId="{F698A5AC-EC49-4170-BB00-4BA8A67FF6D7}" dt="2019-11-05T21:01:38.609" v="212" actId="14100"/>
        <pc:sldMkLst>
          <pc:docMk/>
          <pc:sldMk cId="106044906" sldId="589"/>
        </pc:sldMkLst>
        <pc:picChg chg="mod modCrop">
          <ac:chgData name="Juan Caballero" userId="62a79988-00cc-43b5-bc96-b6823df23423" providerId="ADAL" clId="{F698A5AC-EC49-4170-BB00-4BA8A67FF6D7}" dt="2019-11-05T21:00:56.565" v="203" actId="1076"/>
          <ac:picMkLst>
            <pc:docMk/>
            <pc:sldMk cId="106044906" sldId="589"/>
            <ac:picMk id="2" creationId="{32B42CC5-693C-48B4-8372-5E2B34985E41}"/>
          </ac:picMkLst>
        </pc:picChg>
        <pc:picChg chg="mod modCrop">
          <ac:chgData name="Juan Caballero" userId="62a79988-00cc-43b5-bc96-b6823df23423" providerId="ADAL" clId="{F698A5AC-EC49-4170-BB00-4BA8A67FF6D7}" dt="2019-11-05T21:00:20.359" v="198" actId="1076"/>
          <ac:picMkLst>
            <pc:docMk/>
            <pc:sldMk cId="106044906" sldId="589"/>
            <ac:picMk id="3" creationId="{F93C404F-5222-489F-9BFE-DAC650B658BE}"/>
          </ac:picMkLst>
        </pc:picChg>
        <pc:picChg chg="mod modCrop">
          <ac:chgData name="Juan Caballero" userId="62a79988-00cc-43b5-bc96-b6823df23423" providerId="ADAL" clId="{F698A5AC-EC49-4170-BB00-4BA8A67FF6D7}" dt="2019-11-05T21:01:38.609" v="212" actId="14100"/>
          <ac:picMkLst>
            <pc:docMk/>
            <pc:sldMk cId="106044906" sldId="589"/>
            <ac:picMk id="5" creationId="{FB6725DF-7C51-47D2-824F-29B6AF19BCA3}"/>
          </ac:picMkLst>
        </pc:picChg>
        <pc:picChg chg="add del mod">
          <ac:chgData name="Juan Caballero" userId="62a79988-00cc-43b5-bc96-b6823df23423" providerId="ADAL" clId="{F698A5AC-EC49-4170-BB00-4BA8A67FF6D7}" dt="2019-11-05T21:00:58.400" v="204" actId="478"/>
          <ac:picMkLst>
            <pc:docMk/>
            <pc:sldMk cId="106044906" sldId="589"/>
            <ac:picMk id="17" creationId="{2BC9BC03-1629-44F0-ADDC-5B0BF0475E47}"/>
          </ac:picMkLst>
        </pc:picChg>
        <pc:picChg chg="mod">
          <ac:chgData name="Juan Caballero" userId="62a79988-00cc-43b5-bc96-b6823df23423" providerId="ADAL" clId="{F698A5AC-EC49-4170-BB00-4BA8A67FF6D7}" dt="2019-11-05T20:59:21.938" v="167" actId="1038"/>
          <ac:picMkLst>
            <pc:docMk/>
            <pc:sldMk cId="106044906" sldId="589"/>
            <ac:picMk id="5122" creationId="{ADC85921-3675-4198-9367-746B63BA4206}"/>
          </ac:picMkLst>
        </pc:picChg>
        <pc:picChg chg="mod">
          <ac:chgData name="Juan Caballero" userId="62a79988-00cc-43b5-bc96-b6823df23423" providerId="ADAL" clId="{F698A5AC-EC49-4170-BB00-4BA8A67FF6D7}" dt="2019-11-05T20:59:23.795" v="178" actId="1038"/>
          <ac:picMkLst>
            <pc:docMk/>
            <pc:sldMk cId="106044906" sldId="589"/>
            <ac:picMk id="5124" creationId="{AAE575E7-7373-4814-ABBA-C74501705C66}"/>
          </ac:picMkLst>
        </pc:picChg>
        <pc:picChg chg="mod">
          <ac:chgData name="Juan Caballero" userId="62a79988-00cc-43b5-bc96-b6823df23423" providerId="ADAL" clId="{F698A5AC-EC49-4170-BB00-4BA8A67FF6D7}" dt="2019-11-05T20:59:26.442" v="187" actId="1038"/>
          <ac:picMkLst>
            <pc:docMk/>
            <pc:sldMk cId="106044906" sldId="589"/>
            <ac:picMk id="5126" creationId="{6BABB6A6-64C5-44F4-B431-8FFCE824FD61}"/>
          </ac:picMkLst>
        </pc:picChg>
      </pc:sldChg>
      <pc:sldChg chg="add">
        <pc:chgData name="Juan Caballero" userId="62a79988-00cc-43b5-bc96-b6823df23423" providerId="ADAL" clId="{F698A5AC-EC49-4170-BB00-4BA8A67FF6D7}" dt="2019-11-05T20:41:08.979" v="11"/>
        <pc:sldMkLst>
          <pc:docMk/>
          <pc:sldMk cId="1988495026" sldId="592"/>
        </pc:sldMkLst>
      </pc:sldChg>
      <pc:sldChg chg="addSp modSp add">
        <pc:chgData name="Juan Caballero" userId="62a79988-00cc-43b5-bc96-b6823df23423" providerId="ADAL" clId="{F698A5AC-EC49-4170-BB00-4BA8A67FF6D7}" dt="2019-11-05T21:13:00.225" v="306" actId="1076"/>
        <pc:sldMkLst>
          <pc:docMk/>
          <pc:sldMk cId="289635794" sldId="593"/>
        </pc:sldMkLst>
        <pc:spChg chg="add">
          <ac:chgData name="Juan Caballero" userId="62a79988-00cc-43b5-bc96-b6823df23423" providerId="ADAL" clId="{F698A5AC-EC49-4170-BB00-4BA8A67FF6D7}" dt="2019-11-05T21:12:54.029" v="305"/>
          <ac:spMkLst>
            <pc:docMk/>
            <pc:sldMk cId="289635794" sldId="593"/>
            <ac:spMk id="11" creationId="{765D6512-EEC8-4DEF-BFF1-B5FC6DC8108E}"/>
          </ac:spMkLst>
        </pc:spChg>
        <pc:picChg chg="add mod">
          <ac:chgData name="Juan Caballero" userId="62a79988-00cc-43b5-bc96-b6823df23423" providerId="ADAL" clId="{F698A5AC-EC49-4170-BB00-4BA8A67FF6D7}" dt="2019-11-05T21:09:40.701" v="286" actId="1076"/>
          <ac:picMkLst>
            <pc:docMk/>
            <pc:sldMk cId="289635794" sldId="593"/>
            <ac:picMk id="2" creationId="{11F6AC71-61CA-45CF-A34B-2CAAE793B064}"/>
          </ac:picMkLst>
        </pc:picChg>
        <pc:picChg chg="add mod">
          <ac:chgData name="Juan Caballero" userId="62a79988-00cc-43b5-bc96-b6823df23423" providerId="ADAL" clId="{F698A5AC-EC49-4170-BB00-4BA8A67FF6D7}" dt="2019-11-05T21:09:40.701" v="286" actId="1076"/>
          <ac:picMkLst>
            <pc:docMk/>
            <pc:sldMk cId="289635794" sldId="593"/>
            <ac:picMk id="3" creationId="{6DEE29DD-88B4-47E1-8745-E11250B2A015}"/>
          </ac:picMkLst>
        </pc:picChg>
        <pc:picChg chg="add mod">
          <ac:chgData name="Juan Caballero" userId="62a79988-00cc-43b5-bc96-b6823df23423" providerId="ADAL" clId="{F698A5AC-EC49-4170-BB00-4BA8A67FF6D7}" dt="2019-11-05T21:13:00.225" v="306" actId="1076"/>
          <ac:picMkLst>
            <pc:docMk/>
            <pc:sldMk cId="289635794" sldId="593"/>
            <ac:picMk id="4" creationId="{42A67429-5B0B-4563-9D3D-319A20641594}"/>
          </ac:picMkLst>
        </pc:picChg>
        <pc:picChg chg="add mod">
          <ac:chgData name="Juan Caballero" userId="62a79988-00cc-43b5-bc96-b6823df23423" providerId="ADAL" clId="{F698A5AC-EC49-4170-BB00-4BA8A67FF6D7}" dt="2019-11-05T21:09:45.514" v="288" actId="1038"/>
          <ac:picMkLst>
            <pc:docMk/>
            <pc:sldMk cId="289635794" sldId="593"/>
            <ac:picMk id="5" creationId="{650D8E92-018F-4F02-A375-44EB59C81B81}"/>
          </ac:picMkLst>
        </pc:picChg>
        <pc:picChg chg="add mod">
          <ac:chgData name="Juan Caballero" userId="62a79988-00cc-43b5-bc96-b6823df23423" providerId="ADAL" clId="{F698A5AC-EC49-4170-BB00-4BA8A67FF6D7}" dt="2019-11-05T21:08:48.303" v="272" actId="1076"/>
          <ac:picMkLst>
            <pc:docMk/>
            <pc:sldMk cId="289635794" sldId="593"/>
            <ac:picMk id="6" creationId="{F92109AE-52EC-4073-BB91-D87FE525EC70}"/>
          </ac:picMkLst>
        </pc:picChg>
        <pc:picChg chg="add mod">
          <ac:chgData name="Juan Caballero" userId="62a79988-00cc-43b5-bc96-b6823df23423" providerId="ADAL" clId="{F698A5AC-EC49-4170-BB00-4BA8A67FF6D7}" dt="2019-11-05T21:09:45.514" v="288" actId="1038"/>
          <ac:picMkLst>
            <pc:docMk/>
            <pc:sldMk cId="289635794" sldId="593"/>
            <ac:picMk id="7" creationId="{FF460346-0A19-4DBE-9078-C96FE77F18EC}"/>
          </ac:picMkLst>
        </pc:picChg>
        <pc:picChg chg="add mod">
          <ac:chgData name="Juan Caballero" userId="62a79988-00cc-43b5-bc96-b6823df23423" providerId="ADAL" clId="{F698A5AC-EC49-4170-BB00-4BA8A67FF6D7}" dt="2019-11-05T21:09:12.697" v="279" actId="1076"/>
          <ac:picMkLst>
            <pc:docMk/>
            <pc:sldMk cId="289635794" sldId="593"/>
            <ac:picMk id="8" creationId="{AC61B7A8-6DC4-4C86-B08F-E2AB31618467}"/>
          </ac:picMkLst>
        </pc:picChg>
        <pc:picChg chg="add mod">
          <ac:chgData name="Juan Caballero" userId="62a79988-00cc-43b5-bc96-b6823df23423" providerId="ADAL" clId="{F698A5AC-EC49-4170-BB00-4BA8A67FF6D7}" dt="2019-11-05T21:09:40.701" v="286" actId="1076"/>
          <ac:picMkLst>
            <pc:docMk/>
            <pc:sldMk cId="289635794" sldId="593"/>
            <ac:picMk id="9" creationId="{034E5876-A7F0-4C6E-B32F-E708E93F6E0A}"/>
          </ac:picMkLst>
        </pc:picChg>
        <pc:picChg chg="add mod">
          <ac:chgData name="Juan Caballero" userId="62a79988-00cc-43b5-bc96-b6823df23423" providerId="ADAL" clId="{F698A5AC-EC49-4170-BB00-4BA8A67FF6D7}" dt="2019-11-05T21:09:36.629" v="285" actId="1076"/>
          <ac:picMkLst>
            <pc:docMk/>
            <pc:sldMk cId="289635794" sldId="593"/>
            <ac:picMk id="10" creationId="{DA5DBEB2-A92D-41B4-ACDA-B6B73549850A}"/>
          </ac:picMkLst>
        </pc:picChg>
        <pc:picChg chg="add">
          <ac:chgData name="Juan Caballero" userId="62a79988-00cc-43b5-bc96-b6823df23423" providerId="ADAL" clId="{F698A5AC-EC49-4170-BB00-4BA8A67FF6D7}" dt="2019-11-05T21:12:54.029" v="305"/>
          <ac:picMkLst>
            <pc:docMk/>
            <pc:sldMk cId="289635794" sldId="593"/>
            <ac:picMk id="12" creationId="{654477A3-6D48-4954-95ED-F565D94A273D}"/>
          </ac:picMkLst>
        </pc:picChg>
      </pc:sldChg>
      <pc:sldChg chg="addSp modSp add">
        <pc:chgData name="Juan Caballero" userId="62a79988-00cc-43b5-bc96-b6823df23423" providerId="ADAL" clId="{F698A5AC-EC49-4170-BB00-4BA8A67FF6D7}" dt="2019-11-05T21:13:17.787" v="311" actId="1076"/>
        <pc:sldMkLst>
          <pc:docMk/>
          <pc:sldMk cId="4268617108" sldId="594"/>
        </pc:sldMkLst>
        <pc:spChg chg="add">
          <ac:chgData name="Juan Caballero" userId="62a79988-00cc-43b5-bc96-b6823df23423" providerId="ADAL" clId="{F698A5AC-EC49-4170-BB00-4BA8A67FF6D7}" dt="2019-11-05T21:13:02.543" v="307"/>
          <ac:spMkLst>
            <pc:docMk/>
            <pc:sldMk cId="4268617108" sldId="594"/>
            <ac:spMk id="11" creationId="{7D512031-8915-450A-87BD-9C21E4A7A0C2}"/>
          </ac:spMkLst>
        </pc:spChg>
        <pc:picChg chg="add mod">
          <ac:chgData name="Juan Caballero" userId="62a79988-00cc-43b5-bc96-b6823df23423" providerId="ADAL" clId="{F698A5AC-EC49-4170-BB00-4BA8A67FF6D7}" dt="2019-11-05T21:10:37.757" v="296" actId="1076"/>
          <ac:picMkLst>
            <pc:docMk/>
            <pc:sldMk cId="4268617108" sldId="594"/>
            <ac:picMk id="2" creationId="{59AC2AEA-7540-47BA-9F95-2E847EDFDAAD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3" creationId="{B2D1F226-C080-4C3A-93F9-B0ECD007AE79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4" creationId="{C502C37A-F4F1-4513-AC3A-4D2D74A61554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5" creationId="{61CCD14A-5A7F-4ECA-B7B3-4F82B357274B}"/>
          </ac:picMkLst>
        </pc:picChg>
        <pc:picChg chg="add mod">
          <ac:chgData name="Juan Caballero" userId="62a79988-00cc-43b5-bc96-b6823df23423" providerId="ADAL" clId="{F698A5AC-EC49-4170-BB00-4BA8A67FF6D7}" dt="2019-11-05T21:10:24.234" v="292" actId="14861"/>
          <ac:picMkLst>
            <pc:docMk/>
            <pc:sldMk cId="4268617108" sldId="594"/>
            <ac:picMk id="6" creationId="{BDF3F7F6-5612-4DCE-89E2-FEAF4DE867B1}"/>
          </ac:picMkLst>
        </pc:picChg>
        <pc:picChg chg="add mod">
          <ac:chgData name="Juan Caballero" userId="62a79988-00cc-43b5-bc96-b6823df23423" providerId="ADAL" clId="{F698A5AC-EC49-4170-BB00-4BA8A67FF6D7}" dt="2019-11-05T21:10:34.913" v="294" actId="1076"/>
          <ac:picMkLst>
            <pc:docMk/>
            <pc:sldMk cId="4268617108" sldId="594"/>
            <ac:picMk id="7" creationId="{84768EE4-5731-4D46-9F3A-5474A7CD22FC}"/>
          </ac:picMkLst>
        </pc:picChg>
        <pc:picChg chg="add mod">
          <ac:chgData name="Juan Caballero" userId="62a79988-00cc-43b5-bc96-b6823df23423" providerId="ADAL" clId="{F698A5AC-EC49-4170-BB00-4BA8A67FF6D7}" dt="2019-11-05T21:10:39.319" v="297" actId="1076"/>
          <ac:picMkLst>
            <pc:docMk/>
            <pc:sldMk cId="4268617108" sldId="594"/>
            <ac:picMk id="8" creationId="{EF92FDFC-09A5-4378-BD4E-3D506D3B1531}"/>
          </ac:picMkLst>
        </pc:picChg>
        <pc:picChg chg="add mod">
          <ac:chgData name="Juan Caballero" userId="62a79988-00cc-43b5-bc96-b6823df23423" providerId="ADAL" clId="{F698A5AC-EC49-4170-BB00-4BA8A67FF6D7}" dt="2019-11-05T21:10:36.132" v="295" actId="1076"/>
          <ac:picMkLst>
            <pc:docMk/>
            <pc:sldMk cId="4268617108" sldId="594"/>
            <ac:picMk id="9" creationId="{FEE18971-CFF5-4C0B-AE03-1C83A8833158}"/>
          </ac:picMkLst>
        </pc:picChg>
        <pc:picChg chg="add mod ord">
          <ac:chgData name="Juan Caballero" userId="62a79988-00cc-43b5-bc96-b6823df23423" providerId="ADAL" clId="{F698A5AC-EC49-4170-BB00-4BA8A67FF6D7}" dt="2019-11-05T21:13:17.787" v="311" actId="1076"/>
          <ac:picMkLst>
            <pc:docMk/>
            <pc:sldMk cId="4268617108" sldId="594"/>
            <ac:picMk id="10" creationId="{95A4AAB1-9323-477E-A859-4C6683277CB0}"/>
          </ac:picMkLst>
        </pc:picChg>
        <pc:picChg chg="add">
          <ac:chgData name="Juan Caballero" userId="62a79988-00cc-43b5-bc96-b6823df23423" providerId="ADAL" clId="{F698A5AC-EC49-4170-BB00-4BA8A67FF6D7}" dt="2019-11-05T21:13:02.543" v="307"/>
          <ac:picMkLst>
            <pc:docMk/>
            <pc:sldMk cId="4268617108" sldId="594"/>
            <ac:picMk id="12" creationId="{5D83B527-3D09-4D2F-804F-067B05B7C26A}"/>
          </ac:picMkLst>
        </pc:picChg>
      </pc:sldChg>
      <pc:sldChg chg="add">
        <pc:chgData name="Juan Caballero" userId="62a79988-00cc-43b5-bc96-b6823df23423" providerId="ADAL" clId="{F698A5AC-EC49-4170-BB00-4BA8A67FF6D7}" dt="2019-11-05T21:12:01.248" v="298"/>
        <pc:sldMkLst>
          <pc:docMk/>
          <pc:sldMk cId="226155448" sldId="595"/>
        </pc:sldMkLst>
      </pc:sldChg>
    </pc:docChg>
  </pc:docChgLst>
  <pc:docChgLst>
    <pc:chgData name="Juan Caballero" userId="62a79988-00cc-43b5-bc96-b6823df23423" providerId="ADAL" clId="{AE1B7D58-A0BC-4565-9B55-EA5CECAA713B}"/>
    <pc:docChg chg="modSld">
      <pc:chgData name="Juan Caballero" userId="62a79988-00cc-43b5-bc96-b6823df23423" providerId="ADAL" clId="{AE1B7D58-A0BC-4565-9B55-EA5CECAA713B}" dt="2019-09-16T19:16:02.410" v="32" actId="14100"/>
      <pc:docMkLst>
        <pc:docMk/>
      </pc:docMkLst>
      <pc:sldChg chg="modSp">
        <pc:chgData name="Juan Caballero" userId="62a79988-00cc-43b5-bc96-b6823df23423" providerId="ADAL" clId="{AE1B7D58-A0BC-4565-9B55-EA5CECAA713B}" dt="2019-09-16T19:16:02.410" v="32" actId="14100"/>
        <pc:sldMkLst>
          <pc:docMk/>
          <pc:sldMk cId="2201736668" sldId="479"/>
        </pc:sldMkLst>
        <pc:spChg chg="mod">
          <ac:chgData name="Juan Caballero" userId="62a79988-00cc-43b5-bc96-b6823df23423" providerId="ADAL" clId="{AE1B7D58-A0BC-4565-9B55-EA5CECAA713B}" dt="2019-09-16T19:14:28.679" v="31" actId="20577"/>
          <ac:spMkLst>
            <pc:docMk/>
            <pc:sldMk cId="2201736668" sldId="479"/>
            <ac:spMk id="2" creationId="{8C14E0A3-5035-4EC0-955D-01DAF4E5B851}"/>
          </ac:spMkLst>
        </pc:spChg>
        <pc:spChg chg="mod">
          <ac:chgData name="Juan Caballero" userId="62a79988-00cc-43b5-bc96-b6823df23423" providerId="ADAL" clId="{AE1B7D58-A0BC-4565-9B55-EA5CECAA713B}" dt="2019-09-16T19:16:02.410" v="32" actId="14100"/>
          <ac:spMkLst>
            <pc:docMk/>
            <pc:sldMk cId="2201736668" sldId="479"/>
            <ac:spMk id="125" creationId="{F2CAE842-BFDA-4C65-B9EF-7565A4716308}"/>
          </ac:spMkLst>
        </pc:spChg>
      </pc:sldChg>
    </pc:docChg>
  </pc:docChgLst>
  <pc:docChgLst>
    <pc:chgData name="Juan Caballero" userId="62a79988-00cc-43b5-bc96-b6823df23423" providerId="ADAL" clId="{F1383B3A-6AC0-4D03-BBFF-EE1292F88B60}"/>
    <pc:docChg chg="undo redo custSel addSld delSld modSld sldOrd modMainMaster">
      <pc:chgData name="Juan Caballero" userId="62a79988-00cc-43b5-bc96-b6823df23423" providerId="ADAL" clId="{F1383B3A-6AC0-4D03-BBFF-EE1292F88B60}" dt="2019-04-18T11:55:26.386" v="2865" actId="478"/>
      <pc:docMkLst>
        <pc:docMk/>
      </pc:docMkLst>
      <pc:sldChg chg="modSp">
        <pc:chgData name="Juan Caballero" userId="62a79988-00cc-43b5-bc96-b6823df23423" providerId="ADAL" clId="{F1383B3A-6AC0-4D03-BBFF-EE1292F88B60}" dt="2019-03-13T17:19:08.277" v="58" actId="20577"/>
        <pc:sldMkLst>
          <pc:docMk/>
          <pc:sldMk cId="3575464088" sldId="256"/>
        </pc:sldMkLst>
        <pc:spChg chg="mod">
          <ac:chgData name="Juan Caballero" userId="62a79988-00cc-43b5-bc96-b6823df23423" providerId="ADAL" clId="{F1383B3A-6AC0-4D03-BBFF-EE1292F88B60}" dt="2019-03-13T17:19:08.277" v="58" actId="20577"/>
          <ac:spMkLst>
            <pc:docMk/>
            <pc:sldMk cId="3575464088" sldId="256"/>
            <ac:spMk id="19" creationId="{00000000-0000-0000-0000-000000000000}"/>
          </ac:spMkLst>
        </pc:spChg>
        <pc:picChg chg="mod">
          <ac:chgData name="Juan Caballero" userId="62a79988-00cc-43b5-bc96-b6823df23423" providerId="ADAL" clId="{F1383B3A-6AC0-4D03-BBFF-EE1292F88B60}" dt="2019-03-13T17:18:54.554" v="44" actId="1076"/>
          <ac:picMkLst>
            <pc:docMk/>
            <pc:sldMk cId="3575464088" sldId="256"/>
            <ac:picMk id="4" creationId="{55C22788-057F-4AC6-B7FA-F79435775023}"/>
          </ac:picMkLst>
        </pc:picChg>
        <pc:picChg chg="mod">
          <ac:chgData name="Juan Caballero" userId="62a79988-00cc-43b5-bc96-b6823df23423" providerId="ADAL" clId="{F1383B3A-6AC0-4D03-BBFF-EE1292F88B60}" dt="2019-03-13T17:19:04.662" v="55" actId="1037"/>
          <ac:picMkLst>
            <pc:docMk/>
            <pc:sldMk cId="3575464088" sldId="256"/>
            <ac:picMk id="30" creationId="{F49AEED3-839D-4513-86E6-05D2BA5CB0F4}"/>
          </ac:picMkLst>
        </pc:picChg>
      </pc:sldChg>
      <pc:sldChg chg="addSp modSp add">
        <pc:chgData name="Juan Caballero" userId="62a79988-00cc-43b5-bc96-b6823df23423" providerId="ADAL" clId="{F1383B3A-6AC0-4D03-BBFF-EE1292F88B60}" dt="2019-03-21T00:56:51.979" v="2142" actId="1037"/>
        <pc:sldMkLst>
          <pc:docMk/>
          <pc:sldMk cId="582999912" sldId="356"/>
        </pc:sldMkLst>
        <pc:spChg chg="add mod">
          <ac:chgData name="Juan Caballero" userId="62a79988-00cc-43b5-bc96-b6823df23423" providerId="ADAL" clId="{F1383B3A-6AC0-4D03-BBFF-EE1292F88B60}" dt="2019-03-21T00:56:47.256" v="2119" actId="20577"/>
          <ac:spMkLst>
            <pc:docMk/>
            <pc:sldMk cId="582999912" sldId="356"/>
            <ac:spMk id="2" creationId="{53116B96-EAA2-4D5C-BCD1-61966B06876B}"/>
          </ac:spMkLst>
        </pc:spChg>
        <pc:picChg chg="add mod">
          <ac:chgData name="Juan Caballero" userId="62a79988-00cc-43b5-bc96-b6823df23423" providerId="ADAL" clId="{F1383B3A-6AC0-4D03-BBFF-EE1292F88B60}" dt="2019-03-21T00:56:51.979" v="2142" actId="1037"/>
          <ac:picMkLst>
            <pc:docMk/>
            <pc:sldMk cId="582999912" sldId="356"/>
            <ac:picMk id="3" creationId="{FF36FE57-8C83-4E0F-BC54-A286770895BD}"/>
          </ac:picMkLst>
        </pc:picChg>
      </pc:sldChg>
      <pc:sldChg chg="addSp delSp modSp add addAnim delAnim modAnim modNotesTx">
        <pc:chgData name="Juan Caballero" userId="62a79988-00cc-43b5-bc96-b6823df23423" providerId="ADAL" clId="{F1383B3A-6AC0-4D03-BBFF-EE1292F88B60}" dt="2019-03-21T00:47:54.477" v="1729" actId="167"/>
        <pc:sldMkLst>
          <pc:docMk/>
          <pc:sldMk cId="691711023" sldId="360"/>
        </pc:sldMkLst>
        <pc:spChg chg="add del">
          <ac:chgData name="Juan Caballero" userId="62a79988-00cc-43b5-bc96-b6823df23423" providerId="ADAL" clId="{F1383B3A-6AC0-4D03-BBFF-EE1292F88B60}" dt="2019-03-19T17:22:26.768" v="328" actId="478"/>
          <ac:spMkLst>
            <pc:docMk/>
            <pc:sldMk cId="691711023" sldId="360"/>
            <ac:spMk id="2" creationId="{B3FE187A-0F32-43EB-9356-DD4967A3AF98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3" creationId="{25E161C1-2C12-464A-BA58-AAA1742E3362}"/>
          </ac:spMkLst>
        </pc:spChg>
        <pc:spChg chg="add mod">
          <ac:chgData name="Juan Caballero" userId="62a79988-00cc-43b5-bc96-b6823df23423" providerId="ADAL" clId="{F1383B3A-6AC0-4D03-BBFF-EE1292F88B60}" dt="2019-03-20T23:53:00.295" v="1292" actId="14100"/>
          <ac:spMkLst>
            <pc:docMk/>
            <pc:sldMk cId="691711023" sldId="360"/>
            <ac:spMk id="3" creationId="{2D5337C0-440B-4F10-926B-312869F4C6B8}"/>
          </ac:spMkLst>
        </pc:spChg>
        <pc:spChg chg="add del">
          <ac:chgData name="Juan Caballero" userId="62a79988-00cc-43b5-bc96-b6823df23423" providerId="ADAL" clId="{F1383B3A-6AC0-4D03-BBFF-EE1292F88B60}" dt="2019-03-19T17:22:26.768" v="328" actId="478"/>
          <ac:spMkLst>
            <pc:docMk/>
            <pc:sldMk cId="691711023" sldId="360"/>
            <ac:spMk id="4" creationId="{10655AC9-920D-4524-9148-396F0D30695B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5" creationId="{7EADFD60-C7CB-4736-858E-77E4243ECFEC}"/>
          </ac:spMkLst>
        </pc:spChg>
        <pc:spChg chg="add mod ord">
          <ac:chgData name="Juan Caballero" userId="62a79988-00cc-43b5-bc96-b6823df23423" providerId="ADAL" clId="{F1383B3A-6AC0-4D03-BBFF-EE1292F88B60}" dt="2019-03-20T23:58:01.656" v="1368" actId="1037"/>
          <ac:spMkLst>
            <pc:docMk/>
            <pc:sldMk cId="691711023" sldId="360"/>
            <ac:spMk id="5" creationId="{861E6ADC-93D5-40F7-8BB5-06F221007FA4}"/>
          </ac:spMkLst>
        </pc:spChg>
        <pc:spChg chg="add mod">
          <ac:chgData name="Juan Caballero" userId="62a79988-00cc-43b5-bc96-b6823df23423" providerId="ADAL" clId="{F1383B3A-6AC0-4D03-BBFF-EE1292F88B60}" dt="2019-03-21T00:01:09.343" v="1389" actId="207"/>
          <ac:spMkLst>
            <pc:docMk/>
            <pc:sldMk cId="691711023" sldId="360"/>
            <ac:spMk id="6" creationId="{6DAC2C0F-DEFD-4263-B64E-20025363DC20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8" creationId="{1EAACB64-A8FC-4384-A259-8B808ACDF6FF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9" creationId="{1DBC200D-98F7-491C-95F4-817F06AD650B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11" creationId="{792856FC-4B1E-4000-9686-D35A097CA746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12" creationId="{00CBD3BF-B194-465C-BD92-0B48283D0EED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14" creationId="{191EF5F1-142F-4FAF-A1F2-8F5D47ABA016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15" creationId="{7B890453-8EC7-469E-A249-82FB39D09CDE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17" creationId="{128A2B65-8710-4E40-B4C9-47494EC5F0EC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18" creationId="{38780817-110F-452B-AB26-CFBC58F690B2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0" creationId="{B3B2B658-1DA3-42C5-920B-31A3DDB30D87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21" creationId="{D854D3BE-6634-42D3-BBC1-46F760C43351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3" creationId="{44380D75-6F7B-4E73-A59B-A8E9F93D2D50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24" creationId="{B1AAD041-635D-4CD9-822B-1A65C7708A6D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6" creationId="{F8A327DC-FFC3-47AD-A1AB-87677579EF96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27" creationId="{8468FB4A-2E99-400E-8141-48BA7C90CC25}"/>
          </ac:spMkLst>
        </pc:spChg>
        <pc:spChg chg="del mod topLvl">
          <ac:chgData name="Juan Caballero" userId="62a79988-00cc-43b5-bc96-b6823df23423" providerId="ADAL" clId="{F1383B3A-6AC0-4D03-BBFF-EE1292F88B60}" dt="2019-03-19T17:23:50.112" v="352" actId="478"/>
          <ac:spMkLst>
            <pc:docMk/>
            <pc:sldMk cId="691711023" sldId="360"/>
            <ac:spMk id="29" creationId="{0414BABD-80ED-4403-9417-C472B2260FB2}"/>
          </ac:spMkLst>
        </pc:spChg>
        <pc:spChg chg="del mod topLvl">
          <ac:chgData name="Juan Caballero" userId="62a79988-00cc-43b5-bc96-b6823df23423" providerId="ADAL" clId="{F1383B3A-6AC0-4D03-BBFF-EE1292F88B60}" dt="2019-03-19T17:23:09.955" v="342" actId="478"/>
          <ac:spMkLst>
            <pc:docMk/>
            <pc:sldMk cId="691711023" sldId="360"/>
            <ac:spMk id="30" creationId="{7F8C5557-ABFF-49A6-B79B-5C056B9002AF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33" creationId="{D0E022B2-B609-40EB-A835-AEAD5894AB93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34" creationId="{6A869398-9BB6-4255-83D8-FCF27F92BECD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36" creationId="{F2A7C706-74C7-4AC7-A872-12DE9EFAD3FF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37" creationId="{C732B25C-35C1-47A2-BA60-20599C239BCF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39" creationId="{2914C8C2-DFBC-47E4-9D07-E768C9629735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0" creationId="{F5FF2C57-6D07-47AD-B6C7-6B8A6B19E720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43" creationId="{416B446D-6436-4150-BBB9-16F868E3FF9E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4" creationId="{5239FB5F-95EF-4978-864B-00FDA3829091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45" creationId="{DC2ADF12-8C32-448B-BB61-3481C5E151BD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6" creationId="{FD8C4772-52FD-4868-A45C-552C99DCBD59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48" creationId="{3F7EE5AE-5CCF-4047-926F-F5B617A7E8A4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49" creationId="{86FA1658-0949-4012-8048-500D8E1120FD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51" creationId="{B4185046-49C6-42A4-B1E7-6E0678E1C1FA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52" creationId="{AE6A86CA-F172-40F8-9407-8D8FBB385D44}"/>
          </ac:spMkLst>
        </pc:spChg>
        <pc:spChg chg="del mod topLvl">
          <ac:chgData name="Juan Caballero" userId="62a79988-00cc-43b5-bc96-b6823df23423" providerId="ADAL" clId="{F1383B3A-6AC0-4D03-BBFF-EE1292F88B60}" dt="2019-03-19T17:23:48.432" v="351" actId="478"/>
          <ac:spMkLst>
            <pc:docMk/>
            <pc:sldMk cId="691711023" sldId="360"/>
            <ac:spMk id="54" creationId="{43C34669-6805-4B30-B383-D79847C52065}"/>
          </ac:spMkLst>
        </pc:spChg>
        <pc:spChg chg="del mod topLvl">
          <ac:chgData name="Juan Caballero" userId="62a79988-00cc-43b5-bc96-b6823df23423" providerId="ADAL" clId="{F1383B3A-6AC0-4D03-BBFF-EE1292F88B60}" dt="2019-03-19T17:23:08.015" v="341" actId="478"/>
          <ac:spMkLst>
            <pc:docMk/>
            <pc:sldMk cId="691711023" sldId="360"/>
            <ac:spMk id="55" creationId="{2F1A5405-571A-496D-9E5A-10E8E35399FC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1" creationId="{893FCDD1-769A-4A09-B199-3C04720D5D11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2" creationId="{7D4B0EEC-69BE-48EC-909A-AC6042A92651}"/>
          </ac:spMkLst>
        </pc:spChg>
        <pc:spChg chg="add mod">
          <ac:chgData name="Juan Caballero" userId="62a79988-00cc-43b5-bc96-b6823df23423" providerId="ADAL" clId="{F1383B3A-6AC0-4D03-BBFF-EE1292F88B60}" dt="2019-03-21T00:05:31.569" v="1441" actId="403"/>
          <ac:spMkLst>
            <pc:docMk/>
            <pc:sldMk cId="691711023" sldId="360"/>
            <ac:spMk id="62" creationId="{C74C90F3-DD9E-4A3A-B966-88E7B1F9F482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3" creationId="{AE22AE1F-0742-457C-BB8B-EA89C04077D6}"/>
          </ac:spMkLst>
        </pc:spChg>
        <pc:spChg chg="add mod">
          <ac:chgData name="Juan Caballero" userId="62a79988-00cc-43b5-bc96-b6823df23423" providerId="ADAL" clId="{F1383B3A-6AC0-4D03-BBFF-EE1292F88B60}" dt="2019-03-21T00:06:51.017" v="1453" actId="1076"/>
          <ac:spMkLst>
            <pc:docMk/>
            <pc:sldMk cId="691711023" sldId="360"/>
            <ac:spMk id="63" creationId="{BBEBA82D-5128-4CE4-B5C6-FB93E6001000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4" creationId="{046810CA-B637-41E6-9A09-4BA4CD2EADEF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5" creationId="{E08F4046-9489-453D-9B09-307577671521}"/>
          </ac:spMkLst>
        </pc:spChg>
        <pc:spChg chg="add mod">
          <ac:chgData name="Juan Caballero" userId="62a79988-00cc-43b5-bc96-b6823df23423" providerId="ADAL" clId="{F1383B3A-6AC0-4D03-BBFF-EE1292F88B60}" dt="2019-03-21T00:10:05.182" v="1481" actId="164"/>
          <ac:spMkLst>
            <pc:docMk/>
            <pc:sldMk cId="691711023" sldId="360"/>
            <ac:spMk id="65" creationId="{FB5DFB02-FE02-4511-93B7-98BDBD4D413E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6" creationId="{F35BCF40-44B6-4875-859E-B8EB4D0059D2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67" creationId="{385DED12-6BCA-44B2-832E-39A9CB878668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68" creationId="{8044458D-2A83-4527-935E-F106FF2DDD57}"/>
          </ac:spMkLst>
        </pc:spChg>
        <pc:spChg chg="add del mod">
          <ac:chgData name="Juan Caballero" userId="62a79988-00cc-43b5-bc96-b6823df23423" providerId="ADAL" clId="{F1383B3A-6AC0-4D03-BBFF-EE1292F88B60}" dt="2019-03-21T00:12:26.153" v="1497" actId="478"/>
          <ac:spMkLst>
            <pc:docMk/>
            <pc:sldMk cId="691711023" sldId="360"/>
            <ac:spMk id="68" creationId="{E9361902-78DB-4139-B24A-B0B36E5CA6C7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0" creationId="{8E7302B7-5AF7-4207-BAC4-88426716B298}"/>
          </ac:spMkLst>
        </pc:spChg>
        <pc:spChg chg="add mod">
          <ac:chgData name="Juan Caballero" userId="62a79988-00cc-43b5-bc96-b6823df23423" providerId="ADAL" clId="{F1383B3A-6AC0-4D03-BBFF-EE1292F88B60}" dt="2019-03-21T00:13:14.706" v="1507" actId="207"/>
          <ac:spMkLst>
            <pc:docMk/>
            <pc:sldMk cId="691711023" sldId="360"/>
            <ac:spMk id="71" creationId="{66EE98E8-3CCF-4748-BFE8-7CCEBDBA94A7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71" creationId="{BBC92929-03B0-4A32-B544-91C5C528FF72}"/>
          </ac:spMkLst>
        </pc:spChg>
        <pc:spChg chg="add mod">
          <ac:chgData name="Juan Caballero" userId="62a79988-00cc-43b5-bc96-b6823df23423" providerId="ADAL" clId="{F1383B3A-6AC0-4D03-BBFF-EE1292F88B60}" dt="2019-03-21T00:17:36.327" v="1519" actId="207"/>
          <ac:spMkLst>
            <pc:docMk/>
            <pc:sldMk cId="691711023" sldId="360"/>
            <ac:spMk id="73" creationId="{445D2AEB-899D-41F0-AC19-AD78ED10B7A5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3" creationId="{A9D3E0FA-EEAE-481A-B901-41A609B4E0AC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74" creationId="{EA84B60E-4627-4BB7-BE69-F1C1349275E6}"/>
          </ac:spMkLst>
        </pc:spChg>
        <pc:spChg chg="add mod">
          <ac:chgData name="Juan Caballero" userId="62a79988-00cc-43b5-bc96-b6823df23423" providerId="ADAL" clId="{F1383B3A-6AC0-4D03-BBFF-EE1292F88B60}" dt="2019-03-21T00:18:36.733" v="1529" actId="1076"/>
          <ac:spMkLst>
            <pc:docMk/>
            <pc:sldMk cId="691711023" sldId="360"/>
            <ac:spMk id="76" creationId="{0C1752A7-5DA0-4C71-BCE2-088CC75DAE99}"/>
          </ac:spMkLst>
        </pc:spChg>
        <pc:spChg chg="add del mod topLv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6" creationId="{D94B3FCB-7FCE-4C22-944E-2744A07C9177}"/>
          </ac:spMkLst>
        </pc:spChg>
        <pc:spChg chg="del mod topLvl">
          <ac:chgData name="Juan Caballero" userId="62a79988-00cc-43b5-bc96-b6823df23423" providerId="ADAL" clId="{F1383B3A-6AC0-4D03-BBFF-EE1292F88B60}" dt="2019-03-19T17:23:06.866" v="340" actId="478"/>
          <ac:spMkLst>
            <pc:docMk/>
            <pc:sldMk cId="691711023" sldId="360"/>
            <ac:spMk id="77" creationId="{3D095756-E530-4F8E-B67C-B92349C17612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79" creationId="{7A3055EE-8892-4CBB-81BC-294B4951CB36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81" creationId="{67B240E1-A476-4897-9821-F8C0874315F2}"/>
          </ac:spMkLst>
        </pc:spChg>
        <pc:spChg chg="add mod">
          <ac:chgData name="Juan Caballero" userId="62a79988-00cc-43b5-bc96-b6823df23423" providerId="ADAL" clId="{F1383B3A-6AC0-4D03-BBFF-EE1292F88B60}" dt="2019-03-21T00:21:52.671" v="1556" actId="1076"/>
          <ac:spMkLst>
            <pc:docMk/>
            <pc:sldMk cId="691711023" sldId="360"/>
            <ac:spMk id="82" creationId="{3872D400-ED0C-42DB-87AA-86AE3C1F5553}"/>
          </ac:spMkLst>
        </pc:spChg>
        <pc:spChg chg="add del">
          <ac:chgData name="Juan Caballero" userId="62a79988-00cc-43b5-bc96-b6823df23423" providerId="ADAL" clId="{F1383B3A-6AC0-4D03-BBFF-EE1292F88B60}" dt="2019-03-19T17:22:22.608" v="326" actId="478"/>
          <ac:spMkLst>
            <pc:docMk/>
            <pc:sldMk cId="691711023" sldId="360"/>
            <ac:spMk id="82" creationId="{F90255A0-8CC7-4670-8D6D-EBB8B0D5B84D}"/>
          </ac:spMkLst>
        </pc:spChg>
        <pc:spChg chg="add del">
          <ac:chgData name="Juan Caballero" userId="62a79988-00cc-43b5-bc96-b6823df23423" providerId="ADAL" clId="{F1383B3A-6AC0-4D03-BBFF-EE1292F88B60}" dt="2019-03-21T00:25:10.522" v="1582"/>
          <ac:spMkLst>
            <pc:docMk/>
            <pc:sldMk cId="691711023" sldId="360"/>
            <ac:spMk id="86" creationId="{47DF98AD-E8B6-402E-8824-306A79C20FF2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86" creationId="{B40ECD7B-AAC7-4618-B116-C100674525DD}"/>
          </ac:spMkLst>
        </pc:spChg>
        <pc:spChg chg="add mod">
          <ac:chgData name="Juan Caballero" userId="62a79988-00cc-43b5-bc96-b6823df23423" providerId="ADAL" clId="{F1383B3A-6AC0-4D03-BBFF-EE1292F88B60}" dt="2019-03-21T00:25:34.453" v="1586" actId="207"/>
          <ac:spMkLst>
            <pc:docMk/>
            <pc:sldMk cId="691711023" sldId="360"/>
            <ac:spMk id="87" creationId="{381DCF07-2D12-4DE5-BB56-4F224D918674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87" creationId="{DE164153-ADA9-4D42-A674-F5FB297E2DF2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88" creationId="{7F6A0553-DDAA-4A82-9B1B-757E5263B65C}"/>
          </ac:spMkLst>
        </pc:spChg>
        <pc:spChg chg="add mod">
          <ac:chgData name="Juan Caballero" userId="62a79988-00cc-43b5-bc96-b6823df23423" providerId="ADAL" clId="{F1383B3A-6AC0-4D03-BBFF-EE1292F88B60}" dt="2019-03-21T00:28:01.856" v="1597" actId="1076"/>
          <ac:spMkLst>
            <pc:docMk/>
            <pc:sldMk cId="691711023" sldId="360"/>
            <ac:spMk id="88" creationId="{F30DD7A0-D93A-499A-A71D-9B4483FF7F46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89" creationId="{A84917B0-5ECE-4A37-AAE9-AD3B29B0B1BF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90" creationId="{0ECB7B0F-9FA7-4B4E-B59C-1FA640B9D748}"/>
          </ac:spMkLst>
        </pc:spChg>
        <pc:spChg chg="add mod">
          <ac:chgData name="Juan Caballero" userId="62a79988-00cc-43b5-bc96-b6823df23423" providerId="ADAL" clId="{F1383B3A-6AC0-4D03-BBFF-EE1292F88B60}" dt="2019-03-21T00:29:08.907" v="1617" actId="207"/>
          <ac:spMkLst>
            <pc:docMk/>
            <pc:sldMk cId="691711023" sldId="360"/>
            <ac:spMk id="90" creationId="{C92910D1-BAD0-43B7-A3BD-0D9F2CB29E89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1" creationId="{EEEB36DC-E2BF-4428-A5A0-7C0AD55C15F3}"/>
          </ac:spMkLst>
        </pc:spChg>
        <pc:spChg chg="add del">
          <ac:chgData name="Juan Caballero" userId="62a79988-00cc-43b5-bc96-b6823df23423" providerId="ADAL" clId="{F1383B3A-6AC0-4D03-BBFF-EE1292F88B60}" dt="2019-03-19T17:23:46.555" v="350" actId="478"/>
          <ac:spMkLst>
            <pc:docMk/>
            <pc:sldMk cId="691711023" sldId="360"/>
            <ac:spMk id="92" creationId="{239CFB87-1FE8-4B4E-B3D4-9BF66A0441D3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93" creationId="{DE5206A9-692F-4FF4-B169-4A09A5529085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4" creationId="{895F3A68-1BAA-48BB-A712-89FFD45747DB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5" creationId="{BE54ADAD-2E6A-47AC-B68C-A813774080EC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6" creationId="{45628951-3270-41B7-9020-E6BC554BED97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7" creationId="{C4D0E192-891F-42C3-AF3B-58B4C7800D35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8" creationId="{675C8BFC-53CF-493D-A7C4-5FED471FD193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99" creationId="{1697F5D0-BFF7-430F-A6B4-D9B9CEF9F6E5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0" creationId="{817E2E1D-84A0-4705-9C3F-4FACEBD34949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101" creationId="{6B0853C9-4400-40F7-B168-33A2A3C529E8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2" creationId="{5B91DF39-D784-4D94-9DC7-86401DE61E4C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3" creationId="{BD0600A8-325A-4306-B0CE-5C013622232C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4" creationId="{3E3245D1-E0B7-404F-890C-7687FB63FBFF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5" creationId="{482CA952-9905-4DC8-AF2C-9FE7D7CABEF4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06" creationId="{D08E1A8A-1BBB-4203-9E5D-1913908D8A20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07" creationId="{F2FEF944-ECB3-4FDD-B211-FCD0B02CDECF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08" creationId="{959D31C3-E2F9-43F6-A4E2-5B8DB3C0FCEC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09" creationId="{5560AC2A-569D-4459-BA9E-7C992F64358B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10" creationId="{83B619C0-0E8E-4163-86B6-1F4A9B601451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1" creationId="{E79EB69F-33B9-4DB8-91EC-312BB1F359D1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2" creationId="{8ECB6B97-990A-4959-B8FB-38E498DA928D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3" creationId="{FDCDB6C8-DB07-42B6-96F6-E6DC62FA32B4}"/>
          </ac:spMkLst>
        </pc:spChg>
        <pc:spChg chg="add del">
          <ac:chgData name="Juan Caballero" userId="62a79988-00cc-43b5-bc96-b6823df23423" providerId="ADAL" clId="{F1383B3A-6AC0-4D03-BBFF-EE1292F88B60}" dt="2019-03-19T17:22:24.882" v="327" actId="478"/>
          <ac:spMkLst>
            <pc:docMk/>
            <pc:sldMk cId="691711023" sldId="360"/>
            <ac:spMk id="114" creationId="{12F11F1A-1220-4702-A971-9E5F6FF43FFA}"/>
          </ac:spMkLst>
        </pc:spChg>
        <pc:spChg chg="add del">
          <ac:chgData name="Juan Caballero" userId="62a79988-00cc-43b5-bc96-b6823df23423" providerId="ADAL" clId="{F1383B3A-6AC0-4D03-BBFF-EE1292F88B60}" dt="2019-03-19T17:22:43.891" v="336" actId="478"/>
          <ac:spMkLst>
            <pc:docMk/>
            <pc:sldMk cId="691711023" sldId="360"/>
            <ac:spMk id="115" creationId="{ABA20DF7-8785-477F-93E4-647B406B1D72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6" creationId="{DBD41566-03C8-4699-90F8-4F7EFDAD9262}"/>
          </ac:spMkLst>
        </pc:spChg>
        <pc:spChg chg="add del">
          <ac:chgData name="Juan Caballero" userId="62a79988-00cc-43b5-bc96-b6823df23423" providerId="ADAL" clId="{F1383B3A-6AC0-4D03-BBFF-EE1292F88B60}" dt="2019-03-19T17:22:46.426" v="338" actId="478"/>
          <ac:spMkLst>
            <pc:docMk/>
            <pc:sldMk cId="691711023" sldId="360"/>
            <ac:spMk id="117" creationId="{6548B2AB-48DC-43F3-8B4C-8B67A4F9FC93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8" creationId="{27D3D047-4CAC-470A-983D-81592F2B4BE6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19" creationId="{A7D71F06-8951-4D75-A326-EFF03C2E795D}"/>
          </ac:spMkLst>
        </pc:spChg>
        <pc:spChg chg="add del">
          <ac:chgData name="Juan Caballero" userId="62a79988-00cc-43b5-bc96-b6823df23423" providerId="ADAL" clId="{F1383B3A-6AC0-4D03-BBFF-EE1292F88B60}" dt="2019-03-19T17:22:45.187" v="337" actId="478"/>
          <ac:spMkLst>
            <pc:docMk/>
            <pc:sldMk cId="691711023" sldId="360"/>
            <ac:spMk id="120" creationId="{0E0D132F-BACE-4A2D-B8F6-A3E42DC5913B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21" creationId="{5690CB3C-48B7-4D3F-84EE-8CB39B908195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2" creationId="{F02AC59B-1722-4436-8489-68E227EFAED6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3" creationId="{A744D5C0-AD1B-45BC-987A-BEBB5BDF6ADB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4" creationId="{8C7D4B73-B26D-45AE-973E-C28B160AB1D7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5" creationId="{4F07FAA6-3F00-41C5-93AC-3761A7074B01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6" creationId="{590FB211-B293-4437-8E04-3D5EE9B35332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7" creationId="{9DAA2262-760D-42CC-8143-CD728110BCD7}"/>
          </ac:spMkLst>
        </pc:spChg>
        <pc:spChg chg="add del">
          <ac:chgData name="Juan Caballero" userId="62a79988-00cc-43b5-bc96-b6823df23423" providerId="ADAL" clId="{F1383B3A-6AC0-4D03-BBFF-EE1292F88B60}" dt="2019-03-19T17:22:38.147" v="334" actId="478"/>
          <ac:spMkLst>
            <pc:docMk/>
            <pc:sldMk cId="691711023" sldId="360"/>
            <ac:spMk id="128" creationId="{5480B35A-0F6A-484A-8DB2-E47F7EBA22EC}"/>
          </ac:spMkLst>
        </pc:spChg>
        <pc:spChg chg="add del">
          <ac:chgData name="Juan Caballero" userId="62a79988-00cc-43b5-bc96-b6823df23423" providerId="ADAL" clId="{F1383B3A-6AC0-4D03-BBFF-EE1292F88B60}" dt="2019-03-19T17:22:26.768" v="328" actId="478"/>
          <ac:spMkLst>
            <pc:docMk/>
            <pc:sldMk cId="691711023" sldId="360"/>
            <ac:spMk id="129" creationId="{241134FF-D09D-4642-8BBE-034B0692330E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0" creationId="{64DAC198-13C6-447B-8018-368572EDE77E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1" creationId="{65A2D760-F245-49C3-8B04-4FE8E88667BA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2" creationId="{525D199B-ACD1-408B-92D1-BEF569AC1F6D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3" creationId="{609E5A29-134C-4D2B-B939-DE1FC20DFDF5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4" creationId="{7E467C9F-7C5C-443C-9B60-876C88FEDC17}"/>
          </ac:spMkLst>
        </pc:spChg>
        <pc:spChg chg="add del">
          <ac:chgData name="Juan Caballero" userId="62a79988-00cc-43b5-bc96-b6823df23423" providerId="ADAL" clId="{F1383B3A-6AC0-4D03-BBFF-EE1292F88B60}" dt="2019-03-19T17:22:34.347" v="332" actId="478"/>
          <ac:spMkLst>
            <pc:docMk/>
            <pc:sldMk cId="691711023" sldId="360"/>
            <ac:spMk id="135" creationId="{9C8C8AAD-70BD-43AE-BF8B-E4872100A574}"/>
          </ac:spMkLst>
        </pc:spChg>
        <pc:spChg chg="add del">
          <ac:chgData name="Juan Caballero" userId="62a79988-00cc-43b5-bc96-b6823df23423" providerId="ADAL" clId="{F1383B3A-6AC0-4D03-BBFF-EE1292F88B60}" dt="2019-03-19T17:22:36.600" v="333" actId="478"/>
          <ac:spMkLst>
            <pc:docMk/>
            <pc:sldMk cId="691711023" sldId="360"/>
            <ac:spMk id="136" creationId="{80DBA3D8-768B-447F-BC3E-EC02B31ADFEA}"/>
          </ac:spMkLst>
        </pc:spChg>
        <pc:spChg chg="add del">
          <ac:chgData name="Juan Caballero" userId="62a79988-00cc-43b5-bc96-b6823df23423" providerId="ADAL" clId="{F1383B3A-6AC0-4D03-BBFF-EE1292F88B60}" dt="2019-03-19T17:22:32.168" v="331" actId="478"/>
          <ac:spMkLst>
            <pc:docMk/>
            <pc:sldMk cId="691711023" sldId="360"/>
            <ac:spMk id="137" creationId="{2C9F966E-2F68-4BCE-93C4-ECF2D29A226D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38" creationId="{8C9BB90E-E494-435E-A5C8-6A972564F1F9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39" creationId="{D51D8770-A46F-4BE3-A0D2-5A70CA26EE82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0" creationId="{71885F9F-DF33-43DB-896E-F6D9D0610655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1" creationId="{AE9E2923-D814-4412-8E6C-045583A8B0CB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2" creationId="{36D6B168-1FE4-4CF3-B511-DC12FA0958C8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3" creationId="{80F6B4EB-DD18-4AEE-8D38-94A91751A356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4" creationId="{BF3753CC-7F93-4E90-B9C4-BF48A7268C22}"/>
          </ac:spMkLst>
        </pc:spChg>
        <pc:spChg chg="add del">
          <ac:chgData name="Juan Caballero" userId="62a79988-00cc-43b5-bc96-b6823df23423" providerId="ADAL" clId="{F1383B3A-6AC0-4D03-BBFF-EE1292F88B60}" dt="2019-03-19T17:22:40.077" v="335" actId="478"/>
          <ac:spMkLst>
            <pc:docMk/>
            <pc:sldMk cId="691711023" sldId="360"/>
            <ac:spMk id="145" creationId="{39712A0D-4B32-4552-BE6F-0AA9FDF2589C}"/>
          </ac:spMkLst>
        </pc:spChg>
        <pc:spChg chg="add del mod">
          <ac:chgData name="Juan Caballero" userId="62a79988-00cc-43b5-bc96-b6823df23423" providerId="ADAL" clId="{F1383B3A-6AC0-4D03-BBFF-EE1292F88B60}" dt="2019-03-19T17:36:38.084" v="574" actId="478"/>
          <ac:spMkLst>
            <pc:docMk/>
            <pc:sldMk cId="691711023" sldId="360"/>
            <ac:spMk id="154" creationId="{166490BA-AE10-4905-9093-60F7533E4801}"/>
          </ac:spMkLst>
        </pc:spChg>
        <pc:spChg chg="add del mod">
          <ac:chgData name="Juan Caballero" userId="62a79988-00cc-43b5-bc96-b6823df23423" providerId="ADAL" clId="{F1383B3A-6AC0-4D03-BBFF-EE1292F88B60}" dt="2019-03-19T17:36:37.518" v="573" actId="478"/>
          <ac:spMkLst>
            <pc:docMk/>
            <pc:sldMk cId="691711023" sldId="360"/>
            <ac:spMk id="155" creationId="{9A04003E-9986-4FB9-810A-78D5E138F883}"/>
          </ac:spMkLst>
        </pc:spChg>
        <pc:spChg chg="add del mod">
          <ac:chgData name="Juan Caballero" userId="62a79988-00cc-43b5-bc96-b6823df23423" providerId="ADAL" clId="{F1383B3A-6AC0-4D03-BBFF-EE1292F88B60}" dt="2019-03-19T17:36:36.284" v="572" actId="478"/>
          <ac:spMkLst>
            <pc:docMk/>
            <pc:sldMk cId="691711023" sldId="360"/>
            <ac:spMk id="156" creationId="{3662D940-6C27-4FD6-A8D6-88A435D27445}"/>
          </ac:spMkLst>
        </pc:spChg>
        <pc:spChg chg="add del mod">
          <ac:chgData name="Juan Caballero" userId="62a79988-00cc-43b5-bc96-b6823df23423" providerId="ADAL" clId="{F1383B3A-6AC0-4D03-BBFF-EE1292F88B60}" dt="2019-03-19T17:36:35.714" v="571" actId="478"/>
          <ac:spMkLst>
            <pc:docMk/>
            <pc:sldMk cId="691711023" sldId="360"/>
            <ac:spMk id="157" creationId="{2048616B-D763-4986-AAC3-2390C095F36B}"/>
          </ac:spMkLst>
        </pc:spChg>
        <pc:grpChg chg="add mod ord">
          <ac:chgData name="Juan Caballero" userId="62a79988-00cc-43b5-bc96-b6823df23423" providerId="ADAL" clId="{F1383B3A-6AC0-4D03-BBFF-EE1292F88B60}" dt="2019-03-21T00:47:54.477" v="1729" actId="167"/>
          <ac:grpSpMkLst>
            <pc:docMk/>
            <pc:sldMk cId="691711023" sldId="360"/>
            <ac:grpSpMk id="4" creationId="{D0C71536-5F1C-4DD9-B4D5-1B9D5EA5D490}"/>
          </ac:grpSpMkLst>
        </pc:grpChg>
        <pc:grpChg chg="add del">
          <ac:chgData name="Juan Caballero" userId="62a79988-00cc-43b5-bc96-b6823df23423" providerId="ADAL" clId="{F1383B3A-6AC0-4D03-BBFF-EE1292F88B60}" dt="2019-03-19T17:23:02.265" v="339" actId="165"/>
          <ac:grpSpMkLst>
            <pc:docMk/>
            <pc:sldMk cId="691711023" sldId="360"/>
            <ac:grpSpMk id="6" creationId="{08ACCC7A-8C31-4A12-ACA7-F75ACCC9B9B1}"/>
          </ac:grpSpMkLst>
        </pc:grpChg>
        <pc:grpChg chg="add mod ord">
          <ac:chgData name="Juan Caballero" userId="62a79988-00cc-43b5-bc96-b6823df23423" providerId="ADAL" clId="{F1383B3A-6AC0-4D03-BBFF-EE1292F88B60}" dt="2019-03-21T00:40:04.965" v="1683" actId="166"/>
          <ac:grpSpMkLst>
            <pc:docMk/>
            <pc:sldMk cId="691711023" sldId="360"/>
            <ac:grpSpMk id="11" creationId="{71067907-BAB3-475B-B423-124F144786A1}"/>
          </ac:grpSpMkLst>
        </pc:grpChg>
        <pc:grpChg chg="add del">
          <ac:chgData name="Juan Caballero" userId="62a79988-00cc-43b5-bc96-b6823df23423" providerId="ADAL" clId="{F1383B3A-6AC0-4D03-BBFF-EE1292F88B60}" dt="2019-03-19T17:23:02.265" v="339" actId="165"/>
          <ac:grpSpMkLst>
            <pc:docMk/>
            <pc:sldMk cId="691711023" sldId="360"/>
            <ac:grpSpMk id="31" creationId="{F039C6E2-CAF4-40A2-BA2D-B8AA7B8DF2BD}"/>
          </ac:grpSpMkLst>
        </pc:grpChg>
        <pc:grpChg chg="add del">
          <ac:chgData name="Juan Caballero" userId="62a79988-00cc-43b5-bc96-b6823df23423" providerId="ADAL" clId="{F1383B3A-6AC0-4D03-BBFF-EE1292F88B60}" dt="2019-03-19T17:23:02.265" v="339" actId="165"/>
          <ac:grpSpMkLst>
            <pc:docMk/>
            <pc:sldMk cId="691711023" sldId="360"/>
            <ac:grpSpMk id="56" creationId="{2F558E97-68F0-4B93-8E65-948DF09342C7}"/>
          </ac:grpSpMkLst>
        </pc:grpChg>
        <pc:grpChg chg="add del mod">
          <ac:chgData name="Juan Caballero" userId="62a79988-00cc-43b5-bc96-b6823df23423" providerId="ADAL" clId="{F1383B3A-6AC0-4D03-BBFF-EE1292F88B60}" dt="2019-03-19T17:30:36.038" v="460" actId="165"/>
          <ac:grpSpMkLst>
            <pc:docMk/>
            <pc:sldMk cId="691711023" sldId="360"/>
            <ac:grpSpMk id="153" creationId="{CB3C78E9-1597-47BF-9124-81C026B9FB7A}"/>
          </ac:grpSpMkLst>
        </pc:grpChg>
        <pc:grpChg chg="add mod ord">
          <ac:chgData name="Juan Caballero" userId="62a79988-00cc-43b5-bc96-b6823df23423" providerId="ADAL" clId="{F1383B3A-6AC0-4D03-BBFF-EE1292F88B60}" dt="2019-03-19T17:43:18.623" v="608" actId="1076"/>
          <ac:grpSpMkLst>
            <pc:docMk/>
            <pc:sldMk cId="691711023" sldId="360"/>
            <ac:grpSpMk id="170" creationId="{2682F5E6-1E1E-4EEA-9D36-942BAA4EECCB}"/>
          </ac:grpSpMkLst>
        </pc:grpChg>
        <pc:picChg chg="add mod ord">
          <ac:chgData name="Juan Caballero" userId="62a79988-00cc-43b5-bc96-b6823df23423" providerId="ADAL" clId="{F1383B3A-6AC0-4D03-BBFF-EE1292F88B60}" dt="2019-03-20T23:53:08.137" v="1293" actId="14861"/>
          <ac:picMkLst>
            <pc:docMk/>
            <pc:sldMk cId="691711023" sldId="360"/>
            <ac:picMk id="2" creationId="{7E7A2930-B155-463B-AD19-F62568A65975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" creationId="{D62439C4-77AB-4D63-83C2-8FC092324F35}"/>
          </ac:picMkLst>
        </pc:picChg>
        <pc:picChg chg="add mod ord">
          <ac:chgData name="Juan Caballero" userId="62a79988-00cc-43b5-bc96-b6823df23423" providerId="ADAL" clId="{F1383B3A-6AC0-4D03-BBFF-EE1292F88B60}" dt="2019-03-21T00:10:05.182" v="1481" actId="164"/>
          <ac:picMkLst>
            <pc:docMk/>
            <pc:sldMk cId="691711023" sldId="360"/>
            <ac:picMk id="8" creationId="{7986E324-9F49-48D3-83C5-35AC8F5BE66C}"/>
          </ac:picMkLst>
        </pc:picChg>
        <pc:picChg chg="add mod ord">
          <ac:chgData name="Juan Caballero" userId="62a79988-00cc-43b5-bc96-b6823df23423" providerId="ADAL" clId="{F1383B3A-6AC0-4D03-BBFF-EE1292F88B60}" dt="2019-03-21T00:40:04.965" v="1683" actId="166"/>
          <ac:picMkLst>
            <pc:docMk/>
            <pc:sldMk cId="691711023" sldId="360"/>
            <ac:picMk id="9" creationId="{40F60217-BC80-42A0-8B13-2083065ECA34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0" creationId="{563438BE-9661-478C-8F28-19A9D1113922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3" creationId="{C7967D80-FE5F-4F18-B86E-34E3A75B03AB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6" creationId="{3DBC6339-0ADF-4748-AD68-8AAF35616226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19" creationId="{D7597F4A-3159-4E7E-98F4-4A611AF3C895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22" creationId="{31668BA6-ED67-4DDC-81CE-A30C8F14748D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25" creationId="{A9C2F6E9-4D38-4436-B28B-4331B454D125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28" creationId="{C460152B-4A90-4791-A100-11B31DA67510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32" creationId="{694EE649-E9D6-4DE8-A934-02E1524A1BD1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35" creationId="{EB0B740C-CCF4-481E-8975-A6ACE890BA78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38" creationId="{3BC2708A-1DA8-4692-8DA1-F06F5ED6239B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41" creationId="{EDE913E5-581F-4C29-9677-B9745C9C53DF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42" creationId="{96C64210-DBE5-46C9-9C2F-1458AD823D38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47" creationId="{468C5CF5-4C90-4733-A499-75351D3EA8FF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0" creationId="{7749EEF8-28DD-4F69-8C8B-1C7691995CF2}"/>
          </ac:picMkLst>
        </pc:picChg>
        <pc:picChg chg="add mod">
          <ac:chgData name="Juan Caballero" userId="62a79988-00cc-43b5-bc96-b6823df23423" providerId="ADAL" clId="{F1383B3A-6AC0-4D03-BBFF-EE1292F88B60}" dt="2019-03-20T23:58:01.656" v="1368" actId="1037"/>
          <ac:picMkLst>
            <pc:docMk/>
            <pc:sldMk cId="691711023" sldId="360"/>
            <ac:picMk id="52" creationId="{9106EBC9-DEA3-4DA4-BA49-98D866EE87EB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3" creationId="{3BD26485-0715-40F0-97B6-BA7D9DEB53D5}"/>
          </ac:picMkLst>
        </pc:picChg>
        <pc:picChg chg="add mod">
          <ac:chgData name="Juan Caballero" userId="62a79988-00cc-43b5-bc96-b6823df23423" providerId="ADAL" clId="{F1383B3A-6AC0-4D03-BBFF-EE1292F88B60}" dt="2019-03-21T00:33:19.302" v="1632" actId="1076"/>
          <ac:picMkLst>
            <pc:docMk/>
            <pc:sldMk cId="691711023" sldId="360"/>
            <ac:picMk id="55" creationId="{946E126E-E45B-4629-BA49-6BB65B2B33D7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7" creationId="{59315A63-A45B-444A-9E2B-1E874C2658CE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8" creationId="{4C58BBFB-8142-4E61-BAE3-82D53BB54760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59" creationId="{5354F604-DB8A-463D-871F-BEDCD06999F9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60" creationId="{EFDA7485-76CA-4A6A-81A0-9693C8F9A70A}"/>
          </ac:picMkLst>
        </pc:picChg>
        <pc:picChg chg="add mod">
          <ac:chgData name="Juan Caballero" userId="62a79988-00cc-43b5-bc96-b6823df23423" providerId="ADAL" clId="{F1383B3A-6AC0-4D03-BBFF-EE1292F88B60}" dt="2019-03-21T00:01:55.979" v="1404" actId="1036"/>
          <ac:picMkLst>
            <pc:docMk/>
            <pc:sldMk cId="691711023" sldId="360"/>
            <ac:picMk id="61" creationId="{89AA0E94-820C-479F-B3D9-A3B478C439D2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69" creationId="{30BE1FC9-9C23-4CAB-97D5-69874DBCB9C6}"/>
          </ac:picMkLst>
        </pc:picChg>
        <pc:picChg chg="add del mod">
          <ac:chgData name="Juan Caballero" userId="62a79988-00cc-43b5-bc96-b6823df23423" providerId="ADAL" clId="{F1383B3A-6AC0-4D03-BBFF-EE1292F88B60}" dt="2019-03-21T00:12:24.505" v="1496" actId="478"/>
          <ac:picMkLst>
            <pc:docMk/>
            <pc:sldMk cId="691711023" sldId="360"/>
            <ac:picMk id="70" creationId="{7FF5DC97-247E-4C85-9233-6061BBB99444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2" creationId="{88D32A25-26A1-4C73-A77F-F6618EACBC79}"/>
          </ac:picMkLst>
        </pc:picChg>
        <pc:picChg chg="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5" creationId="{85A4BDC1-CE1A-41C5-9C91-3EE4E27D89F1}"/>
          </ac:picMkLst>
        </pc:picChg>
        <pc:picChg chg="add mod">
          <ac:chgData name="Juan Caballero" userId="62a79988-00cc-43b5-bc96-b6823df23423" providerId="ADAL" clId="{F1383B3A-6AC0-4D03-BBFF-EE1292F88B60}" dt="2019-03-21T00:18:36.733" v="1529" actId="1076"/>
          <ac:picMkLst>
            <pc:docMk/>
            <pc:sldMk cId="691711023" sldId="360"/>
            <ac:picMk id="77" creationId="{90EDD5C5-0E59-47BF-96C7-8F2F99C23582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78" creationId="{29FEE1E6-390D-41BB-AA19-C6C26CAB7870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0" creationId="{26933054-7C64-480B-AB86-4A4D53731D89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3" creationId="{B99B76E1-EAA1-4F68-AB9C-53B6F679B0FA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4" creationId="{4D233494-0040-4265-840B-562AC40E4386}"/>
          </ac:picMkLst>
        </pc:picChg>
        <pc:picChg chg="add mod topLvl">
          <ac:chgData name="Juan Caballero" userId="62a79988-00cc-43b5-bc96-b6823df23423" providerId="ADAL" clId="{F1383B3A-6AC0-4D03-BBFF-EE1292F88B60}" dt="2019-03-19T17:43:03.163" v="604" actId="164"/>
          <ac:picMkLst>
            <pc:docMk/>
            <pc:sldMk cId="691711023" sldId="360"/>
            <ac:picMk id="85" creationId="{ADEC2279-6820-44E0-B1BA-B68D65304E24}"/>
          </ac:picMkLst>
        </pc:picChg>
        <pc:picChg chg="add del">
          <ac:chgData name="Juan Caballero" userId="62a79988-00cc-43b5-bc96-b6823df23423" providerId="ADAL" clId="{F1383B3A-6AC0-4D03-BBFF-EE1292F88B60}" dt="2019-03-21T00:28:44.230" v="1604" actId="478"/>
          <ac:picMkLst>
            <pc:docMk/>
            <pc:sldMk cId="691711023" sldId="360"/>
            <ac:picMk id="91" creationId="{BCACC627-F361-43CB-98A2-16470C9400DD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46" creationId="{A4814B1D-833B-4BA6-9435-6EF84F075759}"/>
          </ac:picMkLst>
        </pc:picChg>
        <pc:picChg chg="add del">
          <ac:chgData name="Juan Caballero" userId="62a79988-00cc-43b5-bc96-b6823df23423" providerId="ADAL" clId="{F1383B3A-6AC0-4D03-BBFF-EE1292F88B60}" dt="2019-03-19T17:22:30.132" v="330" actId="478"/>
          <ac:picMkLst>
            <pc:docMk/>
            <pc:sldMk cId="691711023" sldId="360"/>
            <ac:picMk id="147" creationId="{0AC30FC1-2418-4944-8060-8411B8DB965D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48" creationId="{83337173-A6D8-4C8B-835B-86CFB6B3F239}"/>
          </ac:picMkLst>
        </pc:picChg>
        <pc:picChg chg="add del">
          <ac:chgData name="Juan Caballero" userId="62a79988-00cc-43b5-bc96-b6823df23423" providerId="ADAL" clId="{F1383B3A-6AC0-4D03-BBFF-EE1292F88B60}" dt="2019-03-19T17:22:29.088" v="329" actId="478"/>
          <ac:picMkLst>
            <pc:docMk/>
            <pc:sldMk cId="691711023" sldId="360"/>
            <ac:picMk id="149" creationId="{61429BCB-BA3C-4AD1-BC49-0911353D70B9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50" creationId="{200D4B3E-EF49-48B4-BF0D-8A1EBED87E11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51" creationId="{1F7429B4-1F49-4E91-AF8D-0ACCD76EE2EB}"/>
          </ac:picMkLst>
        </pc:picChg>
        <pc:picChg chg="add del">
          <ac:chgData name="Juan Caballero" userId="62a79988-00cc-43b5-bc96-b6823df23423" providerId="ADAL" clId="{F1383B3A-6AC0-4D03-BBFF-EE1292F88B60}" dt="2019-03-19T17:22:20.669" v="325" actId="478"/>
          <ac:picMkLst>
            <pc:docMk/>
            <pc:sldMk cId="691711023" sldId="360"/>
            <ac:picMk id="152" creationId="{95B50965-D304-49A6-BE55-B6AF8DC24E0B}"/>
          </ac:picMkLst>
        </pc:picChg>
        <pc:picChg chg="add mod">
          <ac:chgData name="Juan Caballero" userId="62a79988-00cc-43b5-bc96-b6823df23423" providerId="ADAL" clId="{F1383B3A-6AC0-4D03-BBFF-EE1292F88B60}" dt="2019-03-19T17:44:37.661" v="635" actId="1076"/>
          <ac:picMkLst>
            <pc:docMk/>
            <pc:sldMk cId="691711023" sldId="360"/>
            <ac:picMk id="158" creationId="{7BFBA0B3-568E-4E0A-BF31-6FDBC3EFE0CB}"/>
          </ac:picMkLst>
        </pc:picChg>
        <pc:picChg chg="add mod">
          <ac:chgData name="Juan Caballero" userId="62a79988-00cc-43b5-bc96-b6823df23423" providerId="ADAL" clId="{F1383B3A-6AC0-4D03-BBFF-EE1292F88B60}" dt="2019-03-19T17:42:05.875" v="601" actId="1076"/>
          <ac:picMkLst>
            <pc:docMk/>
            <pc:sldMk cId="691711023" sldId="360"/>
            <ac:picMk id="159" creationId="{9843148E-CD32-478E-A1DA-77CE5434B782}"/>
          </ac:picMkLst>
        </pc:picChg>
        <pc:picChg chg="add mod">
          <ac:chgData name="Juan Caballero" userId="62a79988-00cc-43b5-bc96-b6823df23423" providerId="ADAL" clId="{F1383B3A-6AC0-4D03-BBFF-EE1292F88B60}" dt="2019-03-19T17:44:26.332" v="631" actId="1076"/>
          <ac:picMkLst>
            <pc:docMk/>
            <pc:sldMk cId="691711023" sldId="360"/>
            <ac:picMk id="160" creationId="{6E933A0C-B10A-443D-B96A-8BAD98D3A6D6}"/>
          </ac:picMkLst>
        </pc:picChg>
        <pc:picChg chg="add mod">
          <ac:chgData name="Juan Caballero" userId="62a79988-00cc-43b5-bc96-b6823df23423" providerId="ADAL" clId="{F1383B3A-6AC0-4D03-BBFF-EE1292F88B60}" dt="2019-03-19T17:44:31.291" v="633" actId="1076"/>
          <ac:picMkLst>
            <pc:docMk/>
            <pc:sldMk cId="691711023" sldId="360"/>
            <ac:picMk id="161" creationId="{28BEACB7-C426-4322-AF94-511A260BB344}"/>
          </ac:picMkLst>
        </pc:picChg>
        <pc:picChg chg="add mod">
          <ac:chgData name="Juan Caballero" userId="62a79988-00cc-43b5-bc96-b6823df23423" providerId="ADAL" clId="{F1383B3A-6AC0-4D03-BBFF-EE1292F88B60}" dt="2019-03-19T17:44:35.403" v="634" actId="1076"/>
          <ac:picMkLst>
            <pc:docMk/>
            <pc:sldMk cId="691711023" sldId="360"/>
            <ac:picMk id="162" creationId="{FC3F7F27-D220-4A4B-AF55-4BA1725E9996}"/>
          </ac:picMkLst>
        </pc:picChg>
        <pc:picChg chg="add mod">
          <ac:chgData name="Juan Caballero" userId="62a79988-00cc-43b5-bc96-b6823df23423" providerId="ADAL" clId="{F1383B3A-6AC0-4D03-BBFF-EE1292F88B60}" dt="2019-03-19T17:41:26.429" v="599" actId="1036"/>
          <ac:picMkLst>
            <pc:docMk/>
            <pc:sldMk cId="691711023" sldId="360"/>
            <ac:picMk id="163" creationId="{A2EC2CC3-7EC2-4992-851A-88F2105CD13D}"/>
          </ac:picMkLst>
        </pc:picChg>
        <pc:picChg chg="add mod">
          <ac:chgData name="Juan Caballero" userId="62a79988-00cc-43b5-bc96-b6823df23423" providerId="ADAL" clId="{F1383B3A-6AC0-4D03-BBFF-EE1292F88B60}" dt="2019-03-19T17:44:28.900" v="632" actId="1076"/>
          <ac:picMkLst>
            <pc:docMk/>
            <pc:sldMk cId="691711023" sldId="360"/>
            <ac:picMk id="164" creationId="{3DF61182-FB71-4543-A682-8C6DEF3C3E94}"/>
          </ac:picMkLst>
        </pc:picChg>
        <pc:picChg chg="add mod">
          <ac:chgData name="Juan Caballero" userId="62a79988-00cc-43b5-bc96-b6823df23423" providerId="ADAL" clId="{F1383B3A-6AC0-4D03-BBFF-EE1292F88B60}" dt="2019-03-21T00:25:40.095" v="1587" actId="1076"/>
          <ac:picMkLst>
            <pc:docMk/>
            <pc:sldMk cId="691711023" sldId="360"/>
            <ac:picMk id="165" creationId="{D7E5CF55-6B02-4B85-8C10-523B59226AA3}"/>
          </ac:picMkLst>
        </pc:picChg>
        <pc:picChg chg="add del mod">
          <ac:chgData name="Juan Caballero" userId="62a79988-00cc-43b5-bc96-b6823df23423" providerId="ADAL" clId="{F1383B3A-6AC0-4D03-BBFF-EE1292F88B60}" dt="2019-03-21T00:23:21.948" v="1570" actId="478"/>
          <ac:picMkLst>
            <pc:docMk/>
            <pc:sldMk cId="691711023" sldId="360"/>
            <ac:picMk id="166" creationId="{7042199D-7730-46FB-8582-7E420E039E16}"/>
          </ac:picMkLst>
        </pc:picChg>
        <pc:picChg chg="add mod">
          <ac:chgData name="Juan Caballero" userId="62a79988-00cc-43b5-bc96-b6823df23423" providerId="ADAL" clId="{F1383B3A-6AC0-4D03-BBFF-EE1292F88B60}" dt="2019-03-19T17:41:18.116" v="597" actId="1036"/>
          <ac:picMkLst>
            <pc:docMk/>
            <pc:sldMk cId="691711023" sldId="360"/>
            <ac:picMk id="167" creationId="{202AFCE6-4EE2-4DB5-80BC-9706B5D510E1}"/>
          </ac:picMkLst>
        </pc:picChg>
        <pc:picChg chg="add mod">
          <ac:chgData name="Juan Caballero" userId="62a79988-00cc-43b5-bc96-b6823df23423" providerId="ADAL" clId="{F1383B3A-6AC0-4D03-BBFF-EE1292F88B60}" dt="2019-03-21T00:23:20.242" v="1569" actId="1076"/>
          <ac:picMkLst>
            <pc:docMk/>
            <pc:sldMk cId="691711023" sldId="360"/>
            <ac:picMk id="168" creationId="{168CDF29-E826-44BD-ACD5-5FA475994C0F}"/>
          </ac:picMkLst>
        </pc:picChg>
        <pc:picChg chg="add mod">
          <ac:chgData name="Juan Caballero" userId="62a79988-00cc-43b5-bc96-b6823df23423" providerId="ADAL" clId="{F1383B3A-6AC0-4D03-BBFF-EE1292F88B60}" dt="2019-03-19T17:44:18.541" v="630" actId="1076"/>
          <ac:picMkLst>
            <pc:docMk/>
            <pc:sldMk cId="691711023" sldId="360"/>
            <ac:picMk id="169" creationId="{B99F3D5A-A034-4E72-AE0F-02C8A291C620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77" creationId="{0BDDAE6B-7B98-46D8-972F-33CB3F28C4EC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78" creationId="{8AE7ACFC-A0FE-4372-8BE2-8AE73B6C7F8B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79" creationId="{FE2D2335-8C37-4146-853C-AFEDB4C8820F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0" creationId="{52164C3F-FDEB-4B66-92D6-ABCB3160BCA7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1" creationId="{7BC53EFF-B0AD-4514-AC0A-C3A49B068C98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2" creationId="{EA6A777C-5E10-41CC-A156-DA90472853FE}"/>
          </ac:picMkLst>
        </pc:picChg>
        <pc:picChg chg="add del mod">
          <ac:chgData name="Juan Caballero" userId="62a79988-00cc-43b5-bc96-b6823df23423" providerId="ADAL" clId="{F1383B3A-6AC0-4D03-BBFF-EE1292F88B60}" dt="2019-03-19T17:53:15.227" v="758"/>
          <ac:picMkLst>
            <pc:docMk/>
            <pc:sldMk cId="691711023" sldId="360"/>
            <ac:picMk id="183" creationId="{32B23783-1214-4F48-968B-943D15B7E4F3}"/>
          </ac:picMkLst>
        </pc:picChg>
        <pc:picChg chg="add mod">
          <ac:chgData name="Juan Caballero" userId="62a79988-00cc-43b5-bc96-b6823df23423" providerId="ADAL" clId="{F1383B3A-6AC0-4D03-BBFF-EE1292F88B60}" dt="2019-03-19T17:57:36.162" v="917" actId="1076"/>
          <ac:picMkLst>
            <pc:docMk/>
            <pc:sldMk cId="691711023" sldId="360"/>
            <ac:picMk id="184" creationId="{EF0FA7F6-9642-4D25-9C95-8CAF543ED8FD}"/>
          </ac:picMkLst>
        </pc:picChg>
        <pc:picChg chg="add mod">
          <ac:chgData name="Juan Caballero" userId="62a79988-00cc-43b5-bc96-b6823df23423" providerId="ADAL" clId="{F1383B3A-6AC0-4D03-BBFF-EE1292F88B60}" dt="2019-03-19T17:45:40.148" v="640" actId="1076"/>
          <ac:picMkLst>
            <pc:docMk/>
            <pc:sldMk cId="691711023" sldId="360"/>
            <ac:picMk id="1026" creationId="{A1854A04-50F9-46A7-AEC7-62060A64B5AC}"/>
          </ac:picMkLst>
        </pc:picChg>
        <pc:picChg chg="add mod">
          <ac:chgData name="Juan Caballero" userId="62a79988-00cc-43b5-bc96-b6823df23423" providerId="ADAL" clId="{F1383B3A-6AC0-4D03-BBFF-EE1292F88B60}" dt="2019-03-19T17:46:08.418" v="644" actId="1076"/>
          <ac:picMkLst>
            <pc:docMk/>
            <pc:sldMk cId="691711023" sldId="360"/>
            <ac:picMk id="1028" creationId="{9DB5740B-6682-4180-8F9B-E850606E191B}"/>
          </ac:picMkLst>
        </pc:picChg>
        <pc:picChg chg="add del mod">
          <ac:chgData name="Juan Caballero" userId="62a79988-00cc-43b5-bc96-b6823df23423" providerId="ADAL" clId="{F1383B3A-6AC0-4D03-BBFF-EE1292F88B60}" dt="2019-03-19T17:48:52.426" v="657"/>
          <ac:picMkLst>
            <pc:docMk/>
            <pc:sldMk cId="691711023" sldId="360"/>
            <ac:picMk id="1030" creationId="{69B0186C-58F9-49B5-9E27-DE7918084CB1}"/>
          </ac:picMkLst>
        </pc:picChg>
        <pc:picChg chg="add del mod">
          <ac:chgData name="Juan Caballero" userId="62a79988-00cc-43b5-bc96-b6823df23423" providerId="ADAL" clId="{F1383B3A-6AC0-4D03-BBFF-EE1292F88B60}" dt="2019-03-20T23:57:38.009" v="1364" actId="478"/>
          <ac:picMkLst>
            <pc:docMk/>
            <pc:sldMk cId="691711023" sldId="360"/>
            <ac:picMk id="1032" creationId="{F9A54CAA-70BE-48C2-B5D8-7617F6A80DA8}"/>
          </ac:picMkLst>
        </pc:picChg>
        <pc:picChg chg="add mod">
          <ac:chgData name="Juan Caballero" userId="62a79988-00cc-43b5-bc96-b6823df23423" providerId="ADAL" clId="{F1383B3A-6AC0-4D03-BBFF-EE1292F88B60}" dt="2019-03-21T00:07:03.160" v="1455" actId="1036"/>
          <ac:picMkLst>
            <pc:docMk/>
            <pc:sldMk cId="691711023" sldId="360"/>
            <ac:picMk id="1034" creationId="{CE869B10-7012-4A01-983B-3B4FB22DFF9C}"/>
          </ac:picMkLst>
        </pc:picChg>
        <pc:picChg chg="add mod">
          <ac:chgData name="Juan Caballero" userId="62a79988-00cc-43b5-bc96-b6823df23423" providerId="ADAL" clId="{F1383B3A-6AC0-4D03-BBFF-EE1292F88B60}" dt="2019-03-19T17:48:43.646" v="655" actId="1076"/>
          <ac:picMkLst>
            <pc:docMk/>
            <pc:sldMk cId="691711023" sldId="360"/>
            <ac:picMk id="1036" creationId="{500B45E7-0348-4A00-8E74-82A200D9D34F}"/>
          </ac:picMkLst>
        </pc:picChg>
        <pc:picChg chg="add mod ord">
          <ac:chgData name="Juan Caballero" userId="62a79988-00cc-43b5-bc96-b6823df23423" providerId="ADAL" clId="{F1383B3A-6AC0-4D03-BBFF-EE1292F88B60}" dt="2019-03-21T00:33:22.403" v="1633" actId="166"/>
          <ac:picMkLst>
            <pc:docMk/>
            <pc:sldMk cId="691711023" sldId="360"/>
            <ac:picMk id="2050" creationId="{CF350504-F5F3-42B4-8FB9-071EDD747B35}"/>
          </ac:picMkLst>
        </pc:picChg>
        <pc:picChg chg="add mod">
          <ac:chgData name="Juan Caballero" userId="62a79988-00cc-43b5-bc96-b6823df23423" providerId="ADAL" clId="{F1383B3A-6AC0-4D03-BBFF-EE1292F88B60}" dt="2019-03-21T00:02:42.662" v="1413" actId="14100"/>
          <ac:picMkLst>
            <pc:docMk/>
            <pc:sldMk cId="691711023" sldId="360"/>
            <ac:picMk id="2052" creationId="{1835BA4F-1F53-4DF8-9370-326599767A74}"/>
          </ac:picMkLst>
        </pc:picChg>
        <pc:picChg chg="add mod">
          <ac:chgData name="Juan Caballero" userId="62a79988-00cc-43b5-bc96-b6823df23423" providerId="ADAL" clId="{F1383B3A-6AC0-4D03-BBFF-EE1292F88B60}" dt="2019-03-21T00:03:23.746" v="1419" actId="1076"/>
          <ac:picMkLst>
            <pc:docMk/>
            <pc:sldMk cId="691711023" sldId="360"/>
            <ac:picMk id="2054" creationId="{3666B182-1CB5-40B9-B165-C77D71667535}"/>
          </ac:picMkLst>
        </pc:picChg>
        <pc:picChg chg="add mod ord">
          <ac:chgData name="Juan Caballero" userId="62a79988-00cc-43b5-bc96-b6823df23423" providerId="ADAL" clId="{F1383B3A-6AC0-4D03-BBFF-EE1292F88B60}" dt="2019-03-21T00:05:13.987" v="1434" actId="166"/>
          <ac:picMkLst>
            <pc:docMk/>
            <pc:sldMk cId="691711023" sldId="360"/>
            <ac:picMk id="2056" creationId="{C84BAE01-8447-46F4-B66C-2A04C5E66E80}"/>
          </ac:picMkLst>
        </pc:picChg>
        <pc:picChg chg="add mod">
          <ac:chgData name="Juan Caballero" userId="62a79988-00cc-43b5-bc96-b6823df23423" providerId="ADAL" clId="{F1383B3A-6AC0-4D03-BBFF-EE1292F88B60}" dt="2019-03-21T00:06:32.496" v="1448" actId="1076"/>
          <ac:picMkLst>
            <pc:docMk/>
            <pc:sldMk cId="691711023" sldId="360"/>
            <ac:picMk id="2058" creationId="{36805159-286A-4523-B365-1D9CA9B49BE1}"/>
          </ac:picMkLst>
        </pc:picChg>
        <pc:picChg chg="add mod ord">
          <ac:chgData name="Juan Caballero" userId="62a79988-00cc-43b5-bc96-b6823df23423" providerId="ADAL" clId="{F1383B3A-6AC0-4D03-BBFF-EE1292F88B60}" dt="2019-03-21T00:12:57.710" v="1506" actId="166"/>
          <ac:picMkLst>
            <pc:docMk/>
            <pc:sldMk cId="691711023" sldId="360"/>
            <ac:picMk id="2060" creationId="{E8FAF81B-6ABB-4B03-83DB-8763985A5C65}"/>
          </ac:picMkLst>
        </pc:picChg>
        <pc:picChg chg="add mod ord">
          <ac:chgData name="Juan Caballero" userId="62a79988-00cc-43b5-bc96-b6823df23423" providerId="ADAL" clId="{F1383B3A-6AC0-4D03-BBFF-EE1292F88B60}" dt="2019-03-21T00:16:05.670" v="1517" actId="166"/>
          <ac:picMkLst>
            <pc:docMk/>
            <pc:sldMk cId="691711023" sldId="360"/>
            <ac:picMk id="2062" creationId="{C1B6E848-A466-4800-8EA5-A7ECFF509BB2}"/>
          </ac:picMkLst>
        </pc:picChg>
        <pc:picChg chg="add mod">
          <ac:chgData name="Juan Caballero" userId="62a79988-00cc-43b5-bc96-b6823df23423" providerId="ADAL" clId="{F1383B3A-6AC0-4D03-BBFF-EE1292F88B60}" dt="2019-03-21T00:18:25.389" v="1525" actId="1076"/>
          <ac:picMkLst>
            <pc:docMk/>
            <pc:sldMk cId="691711023" sldId="360"/>
            <ac:picMk id="2064" creationId="{52ECA655-674F-476A-85FB-F06BE04D78E8}"/>
          </ac:picMkLst>
        </pc:picChg>
        <pc:picChg chg="add mod">
          <ac:chgData name="Juan Caballero" userId="62a79988-00cc-43b5-bc96-b6823df23423" providerId="ADAL" clId="{F1383B3A-6AC0-4D03-BBFF-EE1292F88B60}" dt="2019-03-21T00:19:20.201" v="1535" actId="1076"/>
          <ac:picMkLst>
            <pc:docMk/>
            <pc:sldMk cId="691711023" sldId="360"/>
            <ac:picMk id="2066" creationId="{2A6E8EEE-4050-477E-929C-48E1E096A59C}"/>
          </ac:picMkLst>
        </pc:picChg>
        <pc:picChg chg="add mod">
          <ac:chgData name="Juan Caballero" userId="62a79988-00cc-43b5-bc96-b6823df23423" providerId="ADAL" clId="{F1383B3A-6AC0-4D03-BBFF-EE1292F88B60}" dt="2019-03-21T00:19:22.562" v="1536" actId="1076"/>
          <ac:picMkLst>
            <pc:docMk/>
            <pc:sldMk cId="691711023" sldId="360"/>
            <ac:picMk id="2068" creationId="{FE9531A0-CC76-4E59-B806-179971521B66}"/>
          </ac:picMkLst>
        </pc:picChg>
        <pc:picChg chg="add mod">
          <ac:chgData name="Juan Caballero" userId="62a79988-00cc-43b5-bc96-b6823df23423" providerId="ADAL" clId="{F1383B3A-6AC0-4D03-BBFF-EE1292F88B60}" dt="2019-03-21T00:20:06.527" v="1543" actId="1076"/>
          <ac:picMkLst>
            <pc:docMk/>
            <pc:sldMk cId="691711023" sldId="360"/>
            <ac:picMk id="2070" creationId="{7CEA76BB-DC95-4E99-BC69-AA3F443F4E78}"/>
          </ac:picMkLst>
        </pc:picChg>
        <pc:picChg chg="add mod">
          <ac:chgData name="Juan Caballero" userId="62a79988-00cc-43b5-bc96-b6823df23423" providerId="ADAL" clId="{F1383B3A-6AC0-4D03-BBFF-EE1292F88B60}" dt="2019-03-21T00:37:54.344" v="1669" actId="1076"/>
          <ac:picMkLst>
            <pc:docMk/>
            <pc:sldMk cId="691711023" sldId="360"/>
            <ac:picMk id="2072" creationId="{E19F4F96-F261-49C3-B72B-06A8D84FB9C3}"/>
          </ac:picMkLst>
        </pc:picChg>
        <pc:picChg chg="add mod ord">
          <ac:chgData name="Juan Caballero" userId="62a79988-00cc-43b5-bc96-b6823df23423" providerId="ADAL" clId="{F1383B3A-6AC0-4D03-BBFF-EE1292F88B60}" dt="2019-03-21T00:21:55.182" v="1557" actId="166"/>
          <ac:picMkLst>
            <pc:docMk/>
            <pc:sldMk cId="691711023" sldId="360"/>
            <ac:picMk id="2074" creationId="{3F81AF3A-2023-4A8A-B3C7-763D0C4768C9}"/>
          </ac:picMkLst>
        </pc:picChg>
        <pc:picChg chg="add mod">
          <ac:chgData name="Juan Caballero" userId="62a79988-00cc-43b5-bc96-b6823df23423" providerId="ADAL" clId="{F1383B3A-6AC0-4D03-BBFF-EE1292F88B60}" dt="2019-03-21T00:22:58.372" v="1565" actId="1076"/>
          <ac:picMkLst>
            <pc:docMk/>
            <pc:sldMk cId="691711023" sldId="360"/>
            <ac:picMk id="2076" creationId="{341D0598-D665-4173-87D3-0F64A32FDA8F}"/>
          </ac:picMkLst>
        </pc:picChg>
        <pc:picChg chg="add mod">
          <ac:chgData name="Juan Caballero" userId="62a79988-00cc-43b5-bc96-b6823df23423" providerId="ADAL" clId="{F1383B3A-6AC0-4D03-BBFF-EE1292F88B60}" dt="2019-03-21T00:25:03.760" v="1580" actId="1038"/>
          <ac:picMkLst>
            <pc:docMk/>
            <pc:sldMk cId="691711023" sldId="360"/>
            <ac:picMk id="2078" creationId="{21F2DED1-14E4-4857-B76E-583CBF7CB21D}"/>
          </ac:picMkLst>
        </pc:picChg>
        <pc:picChg chg="add mod">
          <ac:chgData name="Juan Caballero" userId="62a79988-00cc-43b5-bc96-b6823df23423" providerId="ADAL" clId="{F1383B3A-6AC0-4D03-BBFF-EE1292F88B60}" dt="2019-03-21T00:27:16.267" v="1591" actId="1076"/>
          <ac:picMkLst>
            <pc:docMk/>
            <pc:sldMk cId="691711023" sldId="360"/>
            <ac:picMk id="2080" creationId="{5A4D86A8-DA01-4404-BCA0-70BA19A9AA84}"/>
          </ac:picMkLst>
        </pc:picChg>
        <pc:picChg chg="add mod">
          <ac:chgData name="Juan Caballero" userId="62a79988-00cc-43b5-bc96-b6823df23423" providerId="ADAL" clId="{F1383B3A-6AC0-4D03-BBFF-EE1292F88B60}" dt="2019-03-21T00:28:33.078" v="1602" actId="1076"/>
          <ac:picMkLst>
            <pc:docMk/>
            <pc:sldMk cId="691711023" sldId="360"/>
            <ac:picMk id="2082" creationId="{C8C85466-6800-49C7-921E-0E9BFE607107}"/>
          </ac:picMkLst>
        </pc:picChg>
        <pc:picChg chg="add mod">
          <ac:chgData name="Juan Caballero" userId="62a79988-00cc-43b5-bc96-b6823df23423" providerId="ADAL" clId="{F1383B3A-6AC0-4D03-BBFF-EE1292F88B60}" dt="2019-03-21T00:39:45.793" v="1676" actId="1076"/>
          <ac:picMkLst>
            <pc:docMk/>
            <pc:sldMk cId="691711023" sldId="360"/>
            <ac:picMk id="2084" creationId="{9403DB30-A2E4-4B11-8FC3-B3538E9A9DFB}"/>
          </ac:picMkLst>
        </pc:picChg>
      </pc:sldChg>
      <pc:sldChg chg="addSp add modAnim">
        <pc:chgData name="Juan Caballero" userId="62a79988-00cc-43b5-bc96-b6823df23423" providerId="ADAL" clId="{F1383B3A-6AC0-4D03-BBFF-EE1292F88B60}" dt="2019-03-13T17:38:39.073" v="292"/>
        <pc:sldMkLst>
          <pc:docMk/>
          <pc:sldMk cId="3667973104" sldId="364"/>
        </pc:sldMkLst>
        <pc:spChg chg="add">
          <ac:chgData name="Juan Caballero" userId="62a79988-00cc-43b5-bc96-b6823df23423" providerId="ADAL" clId="{F1383B3A-6AC0-4D03-BBFF-EE1292F88B60}" dt="2019-03-13T17:38:39.073" v="292"/>
          <ac:spMkLst>
            <pc:docMk/>
            <pc:sldMk cId="3667973104" sldId="364"/>
            <ac:spMk id="3" creationId="{3A514D9A-2979-4298-9502-254AA6A76C12}"/>
          </ac:spMkLst>
        </pc:spChg>
        <pc:picChg chg="add">
          <ac:chgData name="Juan Caballero" userId="62a79988-00cc-43b5-bc96-b6823df23423" providerId="ADAL" clId="{F1383B3A-6AC0-4D03-BBFF-EE1292F88B60}" dt="2019-03-13T17:38:39.073" v="292"/>
          <ac:picMkLst>
            <pc:docMk/>
            <pc:sldMk cId="3667973104" sldId="364"/>
            <ac:picMk id="2" creationId="{B2C744DE-B396-4B1B-BB7C-A745CD0D7EEA}"/>
          </ac:picMkLst>
        </pc:picChg>
      </pc:sldChg>
      <pc:sldChg chg="addSp delSp modSp add ord">
        <pc:chgData name="Juan Caballero" userId="62a79988-00cc-43b5-bc96-b6823df23423" providerId="ADAL" clId="{F1383B3A-6AC0-4D03-BBFF-EE1292F88B60}" dt="2019-03-21T00:56:10.665" v="2042"/>
        <pc:sldMkLst>
          <pc:docMk/>
          <pc:sldMk cId="1315118675" sldId="369"/>
        </pc:sldMkLst>
        <pc:spChg chg="add mod ord">
          <ac:chgData name="Juan Caballero" userId="62a79988-00cc-43b5-bc96-b6823df23423" providerId="ADAL" clId="{F1383B3A-6AC0-4D03-BBFF-EE1292F88B60}" dt="2019-03-20T23:11:31.576" v="1119" actId="164"/>
          <ac:spMkLst>
            <pc:docMk/>
            <pc:sldMk cId="1315118675" sldId="369"/>
            <ac:spMk id="4" creationId="{BD939524-65BC-4865-930E-BCC7CE11F42C}"/>
          </ac:spMkLst>
        </pc:spChg>
        <pc:grpChg chg="add mod">
          <ac:chgData name="Juan Caballero" userId="62a79988-00cc-43b5-bc96-b6823df23423" providerId="ADAL" clId="{F1383B3A-6AC0-4D03-BBFF-EE1292F88B60}" dt="2019-03-20T23:12:51.607" v="1154" actId="1035"/>
          <ac:grpSpMkLst>
            <pc:docMk/>
            <pc:sldMk cId="1315118675" sldId="369"/>
            <ac:grpSpMk id="6" creationId="{F5A31F53-9D2B-4D92-BEE8-AC65A1F20105}"/>
          </ac:grpSpMkLst>
        </pc:grpChg>
        <pc:graphicFrameChg chg="add del">
          <ac:chgData name="Juan Caballero" userId="62a79988-00cc-43b5-bc96-b6823df23423" providerId="ADAL" clId="{F1383B3A-6AC0-4D03-BBFF-EE1292F88B60}" dt="2019-03-20T21:48:56.937" v="1103"/>
          <ac:graphicFrameMkLst>
            <pc:docMk/>
            <pc:sldMk cId="1315118675" sldId="369"/>
            <ac:graphicFrameMk id="2" creationId="{543ECF39-C9D4-473A-AFF6-6D23FB441FB8}"/>
          </ac:graphicFrameMkLst>
        </pc:graphicFrameChg>
        <pc:picChg chg="add mod modCrop">
          <ac:chgData name="Juan Caballero" userId="62a79988-00cc-43b5-bc96-b6823df23423" providerId="ADAL" clId="{F1383B3A-6AC0-4D03-BBFF-EE1292F88B60}" dt="2019-03-20T23:11:31.576" v="1119" actId="164"/>
          <ac:picMkLst>
            <pc:docMk/>
            <pc:sldMk cId="1315118675" sldId="369"/>
            <ac:picMk id="3" creationId="{D032F300-6836-4147-A24F-D1E50EA81850}"/>
          </ac:picMkLst>
        </pc:picChg>
        <pc:picChg chg="add del">
          <ac:chgData name="Juan Caballero" userId="62a79988-00cc-43b5-bc96-b6823df23423" providerId="ADAL" clId="{F1383B3A-6AC0-4D03-BBFF-EE1292F88B60}" dt="2019-03-20T23:10:52.105" v="1109"/>
          <ac:picMkLst>
            <pc:docMk/>
            <pc:sldMk cId="1315118675" sldId="369"/>
            <ac:picMk id="5" creationId="{A2DA6DE3-72E4-4B7B-A034-DF4D6925079F}"/>
          </ac:picMkLst>
        </pc:picChg>
      </pc:sldChg>
      <pc:sldChg chg="addSp delSp modSp add addAnim delAnim modAnim">
        <pc:chgData name="Juan Caballero" userId="62a79988-00cc-43b5-bc96-b6823df23423" providerId="ADAL" clId="{F1383B3A-6AC0-4D03-BBFF-EE1292F88B60}" dt="2019-03-21T01:05:23.136" v="2405"/>
        <pc:sldMkLst>
          <pc:docMk/>
          <pc:sldMk cId="2414729338" sldId="370"/>
        </pc:sldMkLst>
        <pc:spChg chg="add del mod">
          <ac:chgData name="Juan Caballero" userId="62a79988-00cc-43b5-bc96-b6823df23423" providerId="ADAL" clId="{F1383B3A-6AC0-4D03-BBFF-EE1292F88B60}" dt="2019-03-21T00:57:34.880" v="2194" actId="478"/>
          <ac:spMkLst>
            <pc:docMk/>
            <pc:sldMk cId="2414729338" sldId="370"/>
            <ac:spMk id="3" creationId="{603DCE87-00AB-4542-ACE8-781FC64CBD0F}"/>
          </ac:spMkLst>
        </pc:spChg>
        <pc:spChg chg="add mod">
          <ac:chgData name="Juan Caballero" userId="62a79988-00cc-43b5-bc96-b6823df23423" providerId="ADAL" clId="{F1383B3A-6AC0-4D03-BBFF-EE1292F88B60}" dt="2019-03-21T00:58:32.377" v="2197" actId="20577"/>
          <ac:spMkLst>
            <pc:docMk/>
            <pc:sldMk cId="2414729338" sldId="370"/>
            <ac:spMk id="4" creationId="{C1ABDF31-F7CE-4442-9C4E-50DECEE9B271}"/>
          </ac:spMkLst>
        </pc:spChg>
        <pc:spChg chg="mod">
          <ac:chgData name="Juan Caballero" userId="62a79988-00cc-43b5-bc96-b6823df23423" providerId="ADAL" clId="{F1383B3A-6AC0-4D03-BBFF-EE1292F88B60}" dt="2019-03-21T00:58:55.762" v="2217" actId="20577"/>
          <ac:spMkLst>
            <pc:docMk/>
            <pc:sldMk cId="2414729338" sldId="370"/>
            <ac:spMk id="10" creationId="{ADE5ABA6-41C5-48E6-9EFF-23EAFDCC5737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11" creationId="{1D91E7DC-BFA4-4BE5-867D-C3D5AE8B537E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12" creationId="{204C033E-4C90-4094-9D96-4C5E8B7B8217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3" creationId="{F43851EA-6A97-41F8-86F7-3F1DB0FA870C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4" creationId="{3EC0C0DE-C360-4DC4-B79D-A99F3BBC1946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5" creationId="{40F67BEE-28AD-4DD3-853D-D99FE9A0B99B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16" creationId="{A198C04A-54E4-4281-B334-944EF87EA083}"/>
          </ac:spMkLst>
        </pc:spChg>
        <pc:spChg chg="add mod">
          <ac:chgData name="Juan Caballero" userId="62a79988-00cc-43b5-bc96-b6823df23423" providerId="ADAL" clId="{F1383B3A-6AC0-4D03-BBFF-EE1292F88B60}" dt="2019-03-21T00:58:50.050" v="2208" actId="20577"/>
          <ac:spMkLst>
            <pc:docMk/>
            <pc:sldMk cId="2414729338" sldId="370"/>
            <ac:spMk id="17" creationId="{5AF13F9D-8C3D-4032-A5C2-FE6E78AA3FFB}"/>
          </ac:spMkLst>
        </pc:spChg>
        <pc:spChg chg="add mod">
          <ac:chgData name="Juan Caballero" userId="62a79988-00cc-43b5-bc96-b6823df23423" providerId="ADAL" clId="{F1383B3A-6AC0-4D03-BBFF-EE1292F88B60}" dt="2019-03-21T00:59:19.433" v="2239" actId="20577"/>
          <ac:spMkLst>
            <pc:docMk/>
            <pc:sldMk cId="2414729338" sldId="370"/>
            <ac:spMk id="18" creationId="{CA5BD50F-0034-4E19-9903-87E598D662FB}"/>
          </ac:spMkLst>
        </pc:spChg>
        <pc:spChg chg="add mod">
          <ac:chgData name="Juan Caballero" userId="62a79988-00cc-43b5-bc96-b6823df23423" providerId="ADAL" clId="{F1383B3A-6AC0-4D03-BBFF-EE1292F88B60}" dt="2019-03-21T00:59:46.837" v="2268" actId="20577"/>
          <ac:spMkLst>
            <pc:docMk/>
            <pc:sldMk cId="2414729338" sldId="370"/>
            <ac:spMk id="19" creationId="{0E6B3432-9693-46A1-AF59-11F2830F1E08}"/>
          </ac:spMkLst>
        </pc:spChg>
        <pc:spChg chg="add mod">
          <ac:chgData name="Juan Caballero" userId="62a79988-00cc-43b5-bc96-b6823df23423" providerId="ADAL" clId="{F1383B3A-6AC0-4D03-BBFF-EE1292F88B60}" dt="2019-03-21T01:00:07.426" v="2286" actId="20577"/>
          <ac:spMkLst>
            <pc:docMk/>
            <pc:sldMk cId="2414729338" sldId="370"/>
            <ac:spMk id="20" creationId="{8CE250B7-71FC-4C64-B378-694532FCE2DB}"/>
          </ac:spMkLst>
        </pc:spChg>
        <pc:spChg chg="add mod">
          <ac:chgData name="Juan Caballero" userId="62a79988-00cc-43b5-bc96-b6823df23423" providerId="ADAL" clId="{F1383B3A-6AC0-4D03-BBFF-EE1292F88B60}" dt="2019-03-21T01:00:26.030" v="2304" actId="20577"/>
          <ac:spMkLst>
            <pc:docMk/>
            <pc:sldMk cId="2414729338" sldId="370"/>
            <ac:spMk id="21" creationId="{86964352-6926-42B7-BC32-485118C85FDD}"/>
          </ac:spMkLst>
        </pc:spChg>
        <pc:spChg chg="add mod">
          <ac:chgData name="Juan Caballero" userId="62a79988-00cc-43b5-bc96-b6823df23423" providerId="ADAL" clId="{F1383B3A-6AC0-4D03-BBFF-EE1292F88B60}" dt="2019-03-21T01:00:40.806" v="2349" actId="20577"/>
          <ac:spMkLst>
            <pc:docMk/>
            <pc:sldMk cId="2414729338" sldId="370"/>
            <ac:spMk id="22" creationId="{1E3DF585-2474-46C4-AF80-C5F2907D95E9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23" creationId="{D571B973-354E-4ACD-A471-83EBBD6BA69C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24" creationId="{1FB6CB5B-BBF9-4D59-AE1E-A745D76C3091}"/>
          </ac:spMkLst>
        </pc:spChg>
        <pc:spChg chg="add del mod">
          <ac:chgData name="Juan Caballero" userId="62a79988-00cc-43b5-bc96-b6823df23423" providerId="ADAL" clId="{F1383B3A-6AC0-4D03-BBFF-EE1292F88B60}" dt="2019-03-21T01:02:00.906" v="2372" actId="478"/>
          <ac:spMkLst>
            <pc:docMk/>
            <pc:sldMk cId="2414729338" sldId="370"/>
            <ac:spMk id="25" creationId="{0BBC8717-B593-4CD1-8C80-69D0D2C0E3D6}"/>
          </ac:spMkLst>
        </pc:spChg>
        <pc:spChg chg="add del mod">
          <ac:chgData name="Juan Caballero" userId="62a79988-00cc-43b5-bc96-b6823df23423" providerId="ADAL" clId="{F1383B3A-6AC0-4D03-BBFF-EE1292F88B60}" dt="2019-03-21T01:01:57.431" v="2371" actId="478"/>
          <ac:spMkLst>
            <pc:docMk/>
            <pc:sldMk cId="2414729338" sldId="370"/>
            <ac:spMk id="26" creationId="{FA56CB56-0F71-4581-81B5-B05C305218B2}"/>
          </ac:spMkLst>
        </pc:spChg>
        <pc:spChg chg="add del mod">
          <ac:chgData name="Juan Caballero" userId="62a79988-00cc-43b5-bc96-b6823df23423" providerId="ADAL" clId="{F1383B3A-6AC0-4D03-BBFF-EE1292F88B60}" dt="2019-03-21T01:01:56.914" v="2370" actId="478"/>
          <ac:spMkLst>
            <pc:docMk/>
            <pc:sldMk cId="2414729338" sldId="370"/>
            <ac:spMk id="27" creationId="{D145AF02-C7D4-4409-8507-19B55CD0429A}"/>
          </ac:spMkLst>
        </pc:spChg>
        <pc:spChg chg="add mod">
          <ac:chgData name="Juan Caballero" userId="62a79988-00cc-43b5-bc96-b6823df23423" providerId="ADAL" clId="{F1383B3A-6AC0-4D03-BBFF-EE1292F88B60}" dt="2019-03-21T01:05:07.339" v="2403" actId="1036"/>
          <ac:spMkLst>
            <pc:docMk/>
            <pc:sldMk cId="2414729338" sldId="370"/>
            <ac:spMk id="28" creationId="{B6F4CC1B-C349-4AEF-AB4C-35F3146FEAA4}"/>
          </ac:spMkLst>
        </pc:spChg>
        <pc:spChg chg="add del mod">
          <ac:chgData name="Juan Caballero" userId="62a79988-00cc-43b5-bc96-b6823df23423" providerId="ADAL" clId="{F1383B3A-6AC0-4D03-BBFF-EE1292F88B60}" dt="2019-03-21T01:00:46.158" v="2351" actId="478"/>
          <ac:spMkLst>
            <pc:docMk/>
            <pc:sldMk cId="2414729338" sldId="370"/>
            <ac:spMk id="29" creationId="{DDFCD726-478E-4F55-994C-00E8020AC104}"/>
          </ac:spMkLst>
        </pc:spChg>
        <pc:spChg chg="add del mod">
          <ac:chgData name="Juan Caballero" userId="62a79988-00cc-43b5-bc96-b6823df23423" providerId="ADAL" clId="{F1383B3A-6AC0-4D03-BBFF-EE1292F88B60}" dt="2019-03-21T01:00:45.557" v="2350" actId="478"/>
          <ac:spMkLst>
            <pc:docMk/>
            <pc:sldMk cId="2414729338" sldId="370"/>
            <ac:spMk id="30" creationId="{6F9DC8DF-AA91-4106-97C8-9AAC6D8C0031}"/>
          </ac:spMkLst>
        </pc:spChg>
        <pc:spChg chg="add mod">
          <ac:chgData name="Juan Caballero" userId="62a79988-00cc-43b5-bc96-b6823df23423" providerId="ADAL" clId="{F1383B3A-6AC0-4D03-BBFF-EE1292F88B60}" dt="2019-03-21T01:05:05.634" v="2402" actId="1035"/>
          <ac:spMkLst>
            <pc:docMk/>
            <pc:sldMk cId="2414729338" sldId="370"/>
            <ac:spMk id="31" creationId="{1F55FD81-2787-4CED-8AF2-D97605BC67F2}"/>
          </ac:spMkLst>
        </pc:spChg>
        <pc:spChg chg="add mod">
          <ac:chgData name="Juan Caballero" userId="62a79988-00cc-43b5-bc96-b6823df23423" providerId="ADAL" clId="{F1383B3A-6AC0-4D03-BBFF-EE1292F88B60}" dt="2019-03-21T01:03:28.236" v="2387" actId="207"/>
          <ac:spMkLst>
            <pc:docMk/>
            <pc:sldMk cId="2414729338" sldId="370"/>
            <ac:spMk id="32" creationId="{4A8BE95E-6261-493C-B349-A5A00BF7C238}"/>
          </ac:spMkLst>
        </pc:spChg>
        <pc:spChg chg="add mod">
          <ac:chgData name="Juan Caballero" userId="62a79988-00cc-43b5-bc96-b6823df23423" providerId="ADAL" clId="{F1383B3A-6AC0-4D03-BBFF-EE1292F88B60}" dt="2019-03-21T00:58:45.250" v="2199" actId="1076"/>
          <ac:spMkLst>
            <pc:docMk/>
            <pc:sldMk cId="2414729338" sldId="370"/>
            <ac:spMk id="33" creationId="{CAD3C689-3CE0-4FD4-92F7-DBA8FF20DFAC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0" creationId="{20656561-F39E-4D17-802F-BC23BAFE92F4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1" creationId="{D35D2487-1D86-4581-BF84-7058EF619127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2" creationId="{DDD6A951-6F80-4793-BAAC-F937ED2F111B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3" creationId="{6B90E70F-D4F3-4F7A-9AD7-361321A3F8A1}"/>
          </ac:spMkLst>
        </pc:spChg>
        <pc:spChg chg="add mod ord">
          <ac:chgData name="Juan Caballero" userId="62a79988-00cc-43b5-bc96-b6823df23423" providerId="ADAL" clId="{F1383B3A-6AC0-4D03-BBFF-EE1292F88B60}" dt="2019-03-21T01:02:09.493" v="2375" actId="167"/>
          <ac:spMkLst>
            <pc:docMk/>
            <pc:sldMk cId="2414729338" sldId="370"/>
            <ac:spMk id="44" creationId="{6DE3D20C-C749-4809-8EC2-8D1ED64A52EB}"/>
          </ac:spMkLst>
        </pc:spChg>
        <pc:spChg chg="add del mod ord">
          <ac:chgData name="Juan Caballero" userId="62a79988-00cc-43b5-bc96-b6823df23423" providerId="ADAL" clId="{F1383B3A-6AC0-4D03-BBFF-EE1292F88B60}" dt="2019-03-21T01:02:43.797" v="2382" actId="478"/>
          <ac:spMkLst>
            <pc:docMk/>
            <pc:sldMk cId="2414729338" sldId="370"/>
            <ac:spMk id="45" creationId="{79F8CC6F-D5BA-4237-9B0E-F71B317C6588}"/>
          </ac:spMkLst>
        </pc:spChg>
        <pc:spChg chg="add del mod ord">
          <ac:chgData name="Juan Caballero" userId="62a79988-00cc-43b5-bc96-b6823df23423" providerId="ADAL" clId="{F1383B3A-6AC0-4D03-BBFF-EE1292F88B60}" dt="2019-03-21T01:02:43.797" v="2382" actId="478"/>
          <ac:spMkLst>
            <pc:docMk/>
            <pc:sldMk cId="2414729338" sldId="370"/>
            <ac:spMk id="46" creationId="{C19A5BD6-7037-4B24-BF66-E349DC342CEC}"/>
          </ac:spMkLst>
        </pc:spChg>
        <pc:spChg chg="add mod">
          <ac:chgData name="Juan Caballero" userId="62a79988-00cc-43b5-bc96-b6823df23423" providerId="ADAL" clId="{F1383B3A-6AC0-4D03-BBFF-EE1292F88B60}" dt="2019-03-21T01:03:28.236" v="2387" actId="207"/>
          <ac:spMkLst>
            <pc:docMk/>
            <pc:sldMk cId="2414729338" sldId="370"/>
            <ac:spMk id="47" creationId="{82D70296-F6EF-43DC-B5E4-5E78AD913AF3}"/>
          </ac:spMkLst>
        </pc:spChg>
        <pc:spChg chg="add mod">
          <ac:chgData name="Juan Caballero" userId="62a79988-00cc-43b5-bc96-b6823df23423" providerId="ADAL" clId="{F1383B3A-6AC0-4D03-BBFF-EE1292F88B60}" dt="2019-03-21T01:03:11.842" v="2386" actId="207"/>
          <ac:spMkLst>
            <pc:docMk/>
            <pc:sldMk cId="2414729338" sldId="370"/>
            <ac:spMk id="48" creationId="{65DF2CC5-6A40-4880-B722-4A9E5246B8E6}"/>
          </ac:spMkLst>
        </pc:spChg>
        <pc:spChg chg="add mod">
          <ac:chgData name="Juan Caballero" userId="62a79988-00cc-43b5-bc96-b6823df23423" providerId="ADAL" clId="{F1383B3A-6AC0-4D03-BBFF-EE1292F88B60}" dt="2019-03-21T01:03:28.236" v="2387" actId="207"/>
          <ac:spMkLst>
            <pc:docMk/>
            <pc:sldMk cId="2414729338" sldId="370"/>
            <ac:spMk id="49" creationId="{65337708-A0EB-4382-AAA7-73CD92B5D97D}"/>
          </ac:spMkLst>
        </pc:spChg>
        <pc:spChg chg="add mod">
          <ac:chgData name="Juan Caballero" userId="62a79988-00cc-43b5-bc96-b6823df23423" providerId="ADAL" clId="{F1383B3A-6AC0-4D03-BBFF-EE1292F88B60}" dt="2019-03-21T01:03:59.993" v="2395" actId="207"/>
          <ac:spMkLst>
            <pc:docMk/>
            <pc:sldMk cId="2414729338" sldId="370"/>
            <ac:spMk id="50" creationId="{75C2FC7A-969A-48D7-9B61-9AC698DCCFBE}"/>
          </ac:spMkLst>
        </pc:spChg>
        <pc:spChg chg="add mod ord">
          <ac:chgData name="Juan Caballero" userId="62a79988-00cc-43b5-bc96-b6823df23423" providerId="ADAL" clId="{F1383B3A-6AC0-4D03-BBFF-EE1292F88B60}" dt="2019-03-21T01:04:16.187" v="2397" actId="167"/>
          <ac:spMkLst>
            <pc:docMk/>
            <pc:sldMk cId="2414729338" sldId="370"/>
            <ac:spMk id="51" creationId="{ECEDA493-E829-4327-9F50-BF193B271135}"/>
          </ac:spMkLst>
        </pc:spChg>
        <pc:grpChg chg="add del mod">
          <ac:chgData name="Juan Caballero" userId="62a79988-00cc-43b5-bc96-b6823df23423" providerId="ADAL" clId="{F1383B3A-6AC0-4D03-BBFF-EE1292F88B60}" dt="2019-03-21T01:02:00.906" v="2372" actId="478"/>
          <ac:grpSpMkLst>
            <pc:docMk/>
            <pc:sldMk cId="2414729338" sldId="370"/>
            <ac:grpSpMk id="5" creationId="{1C042F71-0017-45EF-85B8-74C7A97A961F}"/>
          </ac:grpSpMkLst>
        </pc:grpChg>
        <pc:grpChg chg="add mod ord">
          <ac:chgData name="Juan Caballero" userId="62a79988-00cc-43b5-bc96-b6823df23423" providerId="ADAL" clId="{F1383B3A-6AC0-4D03-BBFF-EE1292F88B60}" dt="2019-03-21T01:02:09.493" v="2375" actId="167"/>
          <ac:grpSpMkLst>
            <pc:docMk/>
            <pc:sldMk cId="2414729338" sldId="370"/>
            <ac:grpSpMk id="34" creationId="{DB2269F5-2C6D-4B53-9B56-4377B884E385}"/>
          </ac:grpSpMkLst>
        </pc:grpChg>
        <pc:picChg chg="add del mod">
          <ac:chgData name="Juan Caballero" userId="62a79988-00cc-43b5-bc96-b6823df23423" providerId="ADAL" clId="{F1383B3A-6AC0-4D03-BBFF-EE1292F88B60}" dt="2019-03-21T00:57:34.880" v="2194" actId="478"/>
          <ac:picMkLst>
            <pc:docMk/>
            <pc:sldMk cId="2414729338" sldId="370"/>
            <ac:picMk id="2" creationId="{811EAA59-F744-43C1-8D32-4AC2752C15BB}"/>
          </ac:picMkLst>
        </pc:picChg>
      </pc:sldChg>
      <pc:sldChg chg="addSp add">
        <pc:chgData name="Juan Caballero" userId="62a79988-00cc-43b5-bc96-b6823df23423" providerId="ADAL" clId="{F1383B3A-6AC0-4D03-BBFF-EE1292F88B60}" dt="2019-03-13T17:40:59.202" v="308"/>
        <pc:sldMkLst>
          <pc:docMk/>
          <pc:sldMk cId="768974213" sldId="371"/>
        </pc:sldMkLst>
        <pc:spChg chg="add">
          <ac:chgData name="Juan Caballero" userId="62a79988-00cc-43b5-bc96-b6823df23423" providerId="ADAL" clId="{F1383B3A-6AC0-4D03-BBFF-EE1292F88B60}" dt="2019-03-13T17:40:59.202" v="308"/>
          <ac:spMkLst>
            <pc:docMk/>
            <pc:sldMk cId="768974213" sldId="371"/>
            <ac:spMk id="2" creationId="{1CBD3741-BA98-484B-8DB7-C6CB3169BE5C}"/>
          </ac:spMkLst>
        </pc:spChg>
        <pc:picChg chg="add">
          <ac:chgData name="Juan Caballero" userId="62a79988-00cc-43b5-bc96-b6823df23423" providerId="ADAL" clId="{F1383B3A-6AC0-4D03-BBFF-EE1292F88B60}" dt="2019-03-13T17:40:59.202" v="308"/>
          <ac:picMkLst>
            <pc:docMk/>
            <pc:sldMk cId="768974213" sldId="371"/>
            <ac:picMk id="3" creationId="{A5FD98B7-63EB-4C3A-8D0D-2EB84F48BE1D}"/>
          </ac:picMkLst>
        </pc:picChg>
      </pc:sldChg>
      <pc:sldChg chg="addSp add">
        <pc:chgData name="Juan Caballero" userId="62a79988-00cc-43b5-bc96-b6823df23423" providerId="ADAL" clId="{F1383B3A-6AC0-4D03-BBFF-EE1292F88B60}" dt="2019-03-13T17:41:12.553" v="309"/>
        <pc:sldMkLst>
          <pc:docMk/>
          <pc:sldMk cId="3891716423" sldId="372"/>
        </pc:sldMkLst>
        <pc:spChg chg="add">
          <ac:chgData name="Juan Caballero" userId="62a79988-00cc-43b5-bc96-b6823df23423" providerId="ADAL" clId="{F1383B3A-6AC0-4D03-BBFF-EE1292F88B60}" dt="2019-03-13T17:41:12.553" v="309"/>
          <ac:spMkLst>
            <pc:docMk/>
            <pc:sldMk cId="3891716423" sldId="372"/>
            <ac:spMk id="2" creationId="{3E9A70F9-7E91-4B89-B532-B6E51D3CAB3C}"/>
          </ac:spMkLst>
        </pc:spChg>
        <pc:spChg chg="add">
          <ac:chgData name="Juan Caballero" userId="62a79988-00cc-43b5-bc96-b6823df23423" providerId="ADAL" clId="{F1383B3A-6AC0-4D03-BBFF-EE1292F88B60}" dt="2019-03-13T17:41:12.553" v="309"/>
          <ac:spMkLst>
            <pc:docMk/>
            <pc:sldMk cId="3891716423" sldId="372"/>
            <ac:spMk id="6" creationId="{55943A92-5604-4E00-A8FD-16B6BC3D64E6}"/>
          </ac:spMkLst>
        </pc:sp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3" creationId="{F667F96D-F766-40B7-905E-98856A1A091D}"/>
          </ac:picMkLst>
        </pc:pic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4" creationId="{55E314C5-9732-4FF9-8158-4B5E37867586}"/>
          </ac:picMkLst>
        </pc:pic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5" creationId="{ABD38D5D-C017-4FEA-8129-05EDA8E49766}"/>
          </ac:picMkLst>
        </pc:picChg>
        <pc:picChg chg="add">
          <ac:chgData name="Juan Caballero" userId="62a79988-00cc-43b5-bc96-b6823df23423" providerId="ADAL" clId="{F1383B3A-6AC0-4D03-BBFF-EE1292F88B60}" dt="2019-03-13T17:41:12.553" v="309"/>
          <ac:picMkLst>
            <pc:docMk/>
            <pc:sldMk cId="3891716423" sldId="372"/>
            <ac:picMk id="7" creationId="{733CFC38-E370-479F-9730-8CA3F73EA5A7}"/>
          </ac:picMkLst>
        </pc:picChg>
      </pc:sldChg>
      <pc:sldChg chg="addSp add">
        <pc:chgData name="Juan Caballero" userId="62a79988-00cc-43b5-bc96-b6823df23423" providerId="ADAL" clId="{F1383B3A-6AC0-4D03-BBFF-EE1292F88B60}" dt="2019-03-13T17:40:37.819" v="306"/>
        <pc:sldMkLst>
          <pc:docMk/>
          <pc:sldMk cId="115905313" sldId="373"/>
        </pc:sldMkLst>
        <pc:spChg chg="add">
          <ac:chgData name="Juan Caballero" userId="62a79988-00cc-43b5-bc96-b6823df23423" providerId="ADAL" clId="{F1383B3A-6AC0-4D03-BBFF-EE1292F88B60}" dt="2019-03-13T17:40:37.819" v="306"/>
          <ac:spMkLst>
            <pc:docMk/>
            <pc:sldMk cId="115905313" sldId="373"/>
            <ac:spMk id="3" creationId="{DF086110-951B-4ABC-B462-E40F1ADA2505}"/>
          </ac:spMkLst>
        </pc:spChg>
        <pc:picChg chg="add">
          <ac:chgData name="Juan Caballero" userId="62a79988-00cc-43b5-bc96-b6823df23423" providerId="ADAL" clId="{F1383B3A-6AC0-4D03-BBFF-EE1292F88B60}" dt="2019-03-13T17:40:37.819" v="306"/>
          <ac:picMkLst>
            <pc:docMk/>
            <pc:sldMk cId="115905313" sldId="373"/>
            <ac:picMk id="2" creationId="{6D6822C2-A80B-482B-9537-AF0BA4B49D28}"/>
          </ac:picMkLst>
        </pc:picChg>
      </pc:sldChg>
      <pc:sldChg chg="addSp add">
        <pc:chgData name="Juan Caballero" userId="62a79988-00cc-43b5-bc96-b6823df23423" providerId="ADAL" clId="{F1383B3A-6AC0-4D03-BBFF-EE1292F88B60}" dt="2019-03-13T17:40:47.216" v="307"/>
        <pc:sldMkLst>
          <pc:docMk/>
          <pc:sldMk cId="4195991296" sldId="374"/>
        </pc:sldMkLst>
        <pc:spChg chg="add">
          <ac:chgData name="Juan Caballero" userId="62a79988-00cc-43b5-bc96-b6823df23423" providerId="ADAL" clId="{F1383B3A-6AC0-4D03-BBFF-EE1292F88B60}" dt="2019-03-13T17:40:47.216" v="307"/>
          <ac:spMkLst>
            <pc:docMk/>
            <pc:sldMk cId="4195991296" sldId="374"/>
            <ac:spMk id="2" creationId="{D50DC398-0F60-4FFE-A268-90FA6A5F4B0F}"/>
          </ac:spMkLst>
        </pc:spChg>
        <pc:picChg chg="add">
          <ac:chgData name="Juan Caballero" userId="62a79988-00cc-43b5-bc96-b6823df23423" providerId="ADAL" clId="{F1383B3A-6AC0-4D03-BBFF-EE1292F88B60}" dt="2019-03-13T17:40:47.216" v="307"/>
          <ac:picMkLst>
            <pc:docMk/>
            <pc:sldMk cId="4195991296" sldId="374"/>
            <ac:picMk id="3" creationId="{BEC34EA4-44BC-48BF-A852-3F2DEE39A927}"/>
          </ac:picMkLst>
        </pc:picChg>
      </pc:sldChg>
      <pc:sldChg chg="addSp delSp modSp add">
        <pc:chgData name="Juan Caballero" userId="62a79988-00cc-43b5-bc96-b6823df23423" providerId="ADAL" clId="{F1383B3A-6AC0-4D03-BBFF-EE1292F88B60}" dt="2019-03-21T01:16:57.259" v="2627" actId="1076"/>
        <pc:sldMkLst>
          <pc:docMk/>
          <pc:sldMk cId="1160827147" sldId="382"/>
        </pc:sldMkLst>
        <pc:spChg chg="add mod">
          <ac:chgData name="Juan Caballero" userId="62a79988-00cc-43b5-bc96-b6823df23423" providerId="ADAL" clId="{F1383B3A-6AC0-4D03-BBFF-EE1292F88B60}" dt="2019-03-21T01:15:04.161" v="2608" actId="20577"/>
          <ac:spMkLst>
            <pc:docMk/>
            <pc:sldMk cId="1160827147" sldId="382"/>
            <ac:spMk id="2" creationId="{9994886E-BA93-4BEF-8E59-B73BE453FB4E}"/>
          </ac:spMkLst>
        </pc:spChg>
        <pc:picChg chg="add mod">
          <ac:chgData name="Juan Caballero" userId="62a79988-00cc-43b5-bc96-b6823df23423" providerId="ADAL" clId="{F1383B3A-6AC0-4D03-BBFF-EE1292F88B60}" dt="2019-03-21T01:16:57.259" v="2627" actId="1076"/>
          <ac:picMkLst>
            <pc:docMk/>
            <pc:sldMk cId="1160827147" sldId="382"/>
            <ac:picMk id="5122" creationId="{FDA5FCC4-9E95-4B04-BFB8-EA04871CBDD7}"/>
          </ac:picMkLst>
        </pc:picChg>
        <pc:picChg chg="add del mod">
          <ac:chgData name="Juan Caballero" userId="62a79988-00cc-43b5-bc96-b6823df23423" providerId="ADAL" clId="{F1383B3A-6AC0-4D03-BBFF-EE1292F88B60}" dt="2019-03-21T01:16:28.496" v="2617" actId="478"/>
          <ac:picMkLst>
            <pc:docMk/>
            <pc:sldMk cId="1160827147" sldId="382"/>
            <ac:picMk id="5124" creationId="{0A54EE82-1CE5-4827-AD2A-113DDD4375A7}"/>
          </ac:picMkLst>
        </pc:picChg>
        <pc:picChg chg="add mod modCrop">
          <ac:chgData name="Juan Caballero" userId="62a79988-00cc-43b5-bc96-b6823df23423" providerId="ADAL" clId="{F1383B3A-6AC0-4D03-BBFF-EE1292F88B60}" dt="2019-03-21T01:16:57.259" v="2627" actId="1076"/>
          <ac:picMkLst>
            <pc:docMk/>
            <pc:sldMk cId="1160827147" sldId="382"/>
            <ac:picMk id="5126" creationId="{22F86E47-09B7-4D25-8433-BD21A12189BD}"/>
          </ac:picMkLst>
        </pc:picChg>
      </pc:sldChg>
      <pc:sldChg chg="addSp delSp modSp add ord">
        <pc:chgData name="Juan Caballero" userId="62a79988-00cc-43b5-bc96-b6823df23423" providerId="ADAL" clId="{F1383B3A-6AC0-4D03-BBFF-EE1292F88B60}" dt="2019-03-21T00:56:10.665" v="2042"/>
        <pc:sldMkLst>
          <pc:docMk/>
          <pc:sldMk cId="840147160" sldId="386"/>
        </pc:sldMkLst>
        <pc:spChg chg="mod ord topLvl">
          <ac:chgData name="Juan Caballero" userId="62a79988-00cc-43b5-bc96-b6823df23423" providerId="ADAL" clId="{F1383B3A-6AC0-4D03-BBFF-EE1292F88B60}" dt="2019-03-20T23:12:26.677" v="1130" actId="164"/>
          <ac:spMkLst>
            <pc:docMk/>
            <pc:sldMk cId="840147160" sldId="386"/>
            <ac:spMk id="4" creationId="{06D976BE-C8E7-4590-9F7F-3E7A83481F20}"/>
          </ac:spMkLst>
        </pc:spChg>
        <pc:grpChg chg="add del">
          <ac:chgData name="Juan Caballero" userId="62a79988-00cc-43b5-bc96-b6823df23423" providerId="ADAL" clId="{F1383B3A-6AC0-4D03-BBFF-EE1292F88B60}" dt="2019-03-20T23:12:04.279" v="1123" actId="478"/>
          <ac:grpSpMkLst>
            <pc:docMk/>
            <pc:sldMk cId="840147160" sldId="386"/>
            <ac:grpSpMk id="3" creationId="{C3F64BDF-14D7-40A1-9B18-762B72419305}"/>
          </ac:grpSpMkLst>
        </pc:grpChg>
        <pc:grpChg chg="add mod">
          <ac:chgData name="Juan Caballero" userId="62a79988-00cc-43b5-bc96-b6823df23423" providerId="ADAL" clId="{F1383B3A-6AC0-4D03-BBFF-EE1292F88B60}" dt="2019-03-20T23:12:42.182" v="1142" actId="1036"/>
          <ac:grpSpMkLst>
            <pc:docMk/>
            <pc:sldMk cId="840147160" sldId="386"/>
            <ac:grpSpMk id="6" creationId="{A768C6F0-7256-43DA-814A-283849E47E49}"/>
          </ac:grpSpMkLst>
        </pc:grpChg>
        <pc:picChg chg="add mod modCrop">
          <ac:chgData name="Juan Caballero" userId="62a79988-00cc-43b5-bc96-b6823df23423" providerId="ADAL" clId="{F1383B3A-6AC0-4D03-BBFF-EE1292F88B60}" dt="2019-03-20T23:12:26.677" v="1130" actId="164"/>
          <ac:picMkLst>
            <pc:docMk/>
            <pc:sldMk cId="840147160" sldId="386"/>
            <ac:picMk id="2" creationId="{7812D634-5C35-4749-9219-41EB7E005A5F}"/>
          </ac:picMkLst>
        </pc:picChg>
        <pc:picChg chg="del topLvl">
          <ac:chgData name="Juan Caballero" userId="62a79988-00cc-43b5-bc96-b6823df23423" providerId="ADAL" clId="{F1383B3A-6AC0-4D03-BBFF-EE1292F88B60}" dt="2019-03-20T23:12:04.279" v="1123" actId="478"/>
          <ac:picMkLst>
            <pc:docMk/>
            <pc:sldMk cId="840147160" sldId="386"/>
            <ac:picMk id="5" creationId="{BD41B927-CD02-46E6-8F78-20845D147097}"/>
          </ac:picMkLst>
        </pc:picChg>
      </pc:sldChg>
      <pc:sldChg chg="addSp add">
        <pc:chgData name="Juan Caballero" userId="62a79988-00cc-43b5-bc96-b6823df23423" providerId="ADAL" clId="{F1383B3A-6AC0-4D03-BBFF-EE1292F88B60}" dt="2019-03-21T01:05:41.970" v="2406"/>
        <pc:sldMkLst>
          <pc:docMk/>
          <pc:sldMk cId="197321830" sldId="387"/>
        </pc:sldMkLst>
        <pc:spChg chg="add">
          <ac:chgData name="Juan Caballero" userId="62a79988-00cc-43b5-bc96-b6823df23423" providerId="ADAL" clId="{F1383B3A-6AC0-4D03-BBFF-EE1292F88B60}" dt="2019-03-21T00:57:31.185" v="2193"/>
          <ac:spMkLst>
            <pc:docMk/>
            <pc:sldMk cId="197321830" sldId="387"/>
            <ac:spMk id="3" creationId="{337496C5-FD20-43A0-B761-92B0DEAE224A}"/>
          </ac:spMkLst>
        </pc:spChg>
        <pc:spChg chg="add">
          <ac:chgData name="Juan Caballero" userId="62a79988-00cc-43b5-bc96-b6823df23423" providerId="ADAL" clId="{F1383B3A-6AC0-4D03-BBFF-EE1292F88B60}" dt="2019-03-21T01:05:41.970" v="2406"/>
          <ac:spMkLst>
            <pc:docMk/>
            <pc:sldMk cId="197321830" sldId="387"/>
            <ac:spMk id="4" creationId="{0BF174C3-F16C-470D-84EC-0715010122E4}"/>
          </ac:spMkLst>
        </pc:spChg>
        <pc:picChg chg="add">
          <ac:chgData name="Juan Caballero" userId="62a79988-00cc-43b5-bc96-b6823df23423" providerId="ADAL" clId="{F1383B3A-6AC0-4D03-BBFF-EE1292F88B60}" dt="2019-03-21T00:57:31.185" v="2193"/>
          <ac:picMkLst>
            <pc:docMk/>
            <pc:sldMk cId="197321830" sldId="387"/>
            <ac:picMk id="2" creationId="{966F36D6-92BD-4C47-BFD2-C9FCCB43D9AC}"/>
          </ac:picMkLst>
        </pc:picChg>
      </pc:sldChg>
      <pc:sldChg chg="add">
        <pc:chgData name="Juan Caballero" userId="62a79988-00cc-43b5-bc96-b6823df23423" providerId="ADAL" clId="{F1383B3A-6AC0-4D03-BBFF-EE1292F88B60}" dt="2019-03-21T01:06:24.673" v="2409"/>
        <pc:sldMkLst>
          <pc:docMk/>
          <pc:sldMk cId="1524642921" sldId="396"/>
        </pc:sldMkLst>
      </pc:sldChg>
      <pc:sldMasterChg chg="modSp">
        <pc:chgData name="Juan Caballero" userId="62a79988-00cc-43b5-bc96-b6823df23423" providerId="ADAL" clId="{F1383B3A-6AC0-4D03-BBFF-EE1292F88B60}" dt="2019-03-13T17:27:34.494" v="144" actId="20577"/>
        <pc:sldMasterMkLst>
          <pc:docMk/>
          <pc:sldMasterMk cId="4133041120" sldId="2147483661"/>
        </pc:sldMasterMkLst>
        <pc:spChg chg="mod">
          <ac:chgData name="Juan Caballero" userId="62a79988-00cc-43b5-bc96-b6823df23423" providerId="ADAL" clId="{F1383B3A-6AC0-4D03-BBFF-EE1292F88B60}" dt="2019-03-13T17:27:23.453" v="141" actId="20577"/>
          <ac:spMkLst>
            <pc:docMk/>
            <pc:sldMasterMk cId="4133041120" sldId="2147483661"/>
            <ac:spMk id="4" creationId="{00000000-0000-0000-0000-000000000000}"/>
          </ac:spMkLst>
        </pc:spChg>
        <pc:spChg chg="mod">
          <ac:chgData name="Juan Caballero" userId="62a79988-00cc-43b5-bc96-b6823df23423" providerId="ADAL" clId="{F1383B3A-6AC0-4D03-BBFF-EE1292F88B60}" dt="2019-03-13T17:27:34.494" v="144" actId="20577"/>
          <ac:spMkLst>
            <pc:docMk/>
            <pc:sldMasterMk cId="4133041120" sldId="2147483661"/>
            <ac:spMk id="5" creationId="{00000000-0000-0000-0000-000000000000}"/>
          </ac:spMkLst>
        </pc:spChg>
      </pc:sldMasterChg>
    </pc:docChg>
  </pc:docChgLst>
  <pc:docChgLst>
    <pc:chgData name="Juan Caballero" userId="62a79988-00cc-43b5-bc96-b6823df23423" providerId="ADAL" clId="{1BECBDDC-CAA7-4438-94D1-B5BE5C387205}"/>
    <pc:docChg chg="undo redo custSel addSld delSld modSld modMainMaster">
      <pc:chgData name="Juan Caballero" userId="62a79988-00cc-43b5-bc96-b6823df23423" providerId="ADAL" clId="{1BECBDDC-CAA7-4438-94D1-B5BE5C387205}" dt="2019-03-13T15:46:36.727" v="1098" actId="20577"/>
      <pc:docMkLst>
        <pc:docMk/>
      </pc:docMkLst>
      <pc:sldChg chg="addSp delSp modSp">
        <pc:chgData name="Juan Caballero" userId="62a79988-00cc-43b5-bc96-b6823df23423" providerId="ADAL" clId="{1BECBDDC-CAA7-4438-94D1-B5BE5C387205}" dt="2019-03-11T10:51:42.218" v="816" actId="1038"/>
        <pc:sldMkLst>
          <pc:docMk/>
          <pc:sldMk cId="3575464088" sldId="256"/>
        </pc:sldMkLst>
        <pc:spChg chg="del">
          <ac:chgData name="Juan Caballero" userId="62a79988-00cc-43b5-bc96-b6823df23423" providerId="ADAL" clId="{1BECBDDC-CAA7-4438-94D1-B5BE5C387205}" dt="2019-03-08T15:27:52.074" v="57" actId="478"/>
          <ac:spMkLst>
            <pc:docMk/>
            <pc:sldMk cId="3575464088" sldId="256"/>
            <ac:spMk id="2" creationId="{61622529-EEE7-4283-A3BA-806155C2460F}"/>
          </ac:spMkLst>
        </pc:spChg>
        <pc:spChg chg="del">
          <ac:chgData name="Juan Caballero" userId="62a79988-00cc-43b5-bc96-b6823df23423" providerId="ADAL" clId="{1BECBDDC-CAA7-4438-94D1-B5BE5C387205}" dt="2019-03-08T15:31:28.601" v="156" actId="478"/>
          <ac:spMkLst>
            <pc:docMk/>
            <pc:sldMk cId="3575464088" sldId="256"/>
            <ac:spMk id="13" creationId="{FB7F3EB1-7A1A-4C23-B232-9B193E8D7F11}"/>
          </ac:spMkLst>
        </pc:spChg>
        <pc:spChg chg="mod">
          <ac:chgData name="Juan Caballero" userId="62a79988-00cc-43b5-bc96-b6823df23423" providerId="ADAL" clId="{1BECBDDC-CAA7-4438-94D1-B5BE5C387205}" dt="2019-03-11T06:37:28.492" v="644" actId="20577"/>
          <ac:spMkLst>
            <pc:docMk/>
            <pc:sldMk cId="3575464088" sldId="256"/>
            <ac:spMk id="19" creationId="{00000000-0000-0000-0000-000000000000}"/>
          </ac:spMkLst>
        </pc:spChg>
        <pc:spChg chg="add ord">
          <ac:chgData name="Juan Caballero" userId="62a79988-00cc-43b5-bc96-b6823df23423" providerId="ADAL" clId="{1BECBDDC-CAA7-4438-94D1-B5BE5C387205}" dt="2019-03-11T10:50:08.909" v="792" actId="167"/>
          <ac:spMkLst>
            <pc:docMk/>
            <pc:sldMk cId="3575464088" sldId="256"/>
            <ac:spMk id="23" creationId="{ECA0EA87-22ED-4700-B8F9-0E3C684BE240}"/>
          </ac:spMkLst>
        </pc:spChg>
        <pc:spChg chg="add del ord">
          <ac:chgData name="Juan Caballero" userId="62a79988-00cc-43b5-bc96-b6823df23423" providerId="ADAL" clId="{1BECBDDC-CAA7-4438-94D1-B5BE5C387205}" dt="2019-03-08T15:34:57.195" v="192" actId="478"/>
          <ac:spMkLst>
            <pc:docMk/>
            <pc:sldMk cId="3575464088" sldId="256"/>
            <ac:spMk id="24" creationId="{7FA8B8BF-4468-40F6-B3FF-43DB4A247824}"/>
          </ac:spMkLst>
        </pc:spChg>
        <pc:spChg chg="add mod ord">
          <ac:chgData name="Juan Caballero" userId="62a79988-00cc-43b5-bc96-b6823df23423" providerId="ADAL" clId="{1BECBDDC-CAA7-4438-94D1-B5BE5C387205}" dt="2019-03-11T10:38:36.440" v="773" actId="1037"/>
          <ac:spMkLst>
            <pc:docMk/>
            <pc:sldMk cId="3575464088" sldId="256"/>
            <ac:spMk id="27" creationId="{6C99E6E5-4641-422F-B85E-093C50F553C0}"/>
          </ac:spMkLst>
        </pc:spChg>
        <pc:spChg chg="add ord">
          <ac:chgData name="Juan Caballero" userId="62a79988-00cc-43b5-bc96-b6823df23423" providerId="ADAL" clId="{1BECBDDC-CAA7-4438-94D1-B5BE5C387205}" dt="2019-03-08T15:34:21.854" v="187" actId="167"/>
          <ac:spMkLst>
            <pc:docMk/>
            <pc:sldMk cId="3575464088" sldId="256"/>
            <ac:spMk id="28" creationId="{7EF9F8F5-644B-4CBA-97DF-F627E62A2251}"/>
          </ac:spMkLst>
        </pc:spChg>
        <pc:grpChg chg="add mod">
          <ac:chgData name="Juan Caballero" userId="62a79988-00cc-43b5-bc96-b6823df23423" providerId="ADAL" clId="{1BECBDDC-CAA7-4438-94D1-B5BE5C387205}" dt="2019-03-08T15:30:24.190" v="154" actId="164"/>
          <ac:grpSpMkLst>
            <pc:docMk/>
            <pc:sldMk cId="3575464088" sldId="256"/>
            <ac:grpSpMk id="3" creationId="{9B22E434-9446-4FC2-9DE0-1CC75580C0BC}"/>
          </ac:grpSpMkLst>
        </pc:grpChg>
        <pc:grpChg chg="del">
          <ac:chgData name="Juan Caballero" userId="62a79988-00cc-43b5-bc96-b6823df23423" providerId="ADAL" clId="{1BECBDDC-CAA7-4438-94D1-B5BE5C387205}" dt="2019-03-08T15:28:25.160" v="65" actId="478"/>
          <ac:grpSpMkLst>
            <pc:docMk/>
            <pc:sldMk cId="3575464088" sldId="256"/>
            <ac:grpSpMk id="14" creationId="{719799BE-B4C0-4D77-8137-D5FB2E7B3E85}"/>
          </ac:grpSpMkLst>
        </pc:grpChg>
        <pc:picChg chg="add mod modCrop">
          <ac:chgData name="Juan Caballero" userId="62a79988-00cc-43b5-bc96-b6823df23423" providerId="ADAL" clId="{1BECBDDC-CAA7-4438-94D1-B5BE5C387205}" dt="2019-03-11T10:51:19.379" v="808" actId="1076"/>
          <ac:picMkLst>
            <pc:docMk/>
            <pc:sldMk cId="3575464088" sldId="256"/>
            <ac:picMk id="4" creationId="{55C22788-057F-4AC6-B7FA-F79435775023}"/>
          </ac:picMkLst>
        </pc:picChg>
        <pc:picChg chg="del">
          <ac:chgData name="Juan Caballero" userId="62a79988-00cc-43b5-bc96-b6823df23423" providerId="ADAL" clId="{1BECBDDC-CAA7-4438-94D1-B5BE5C387205}" dt="2019-03-08T15:27:51.466" v="56" actId="478"/>
          <ac:picMkLst>
            <pc:docMk/>
            <pc:sldMk cId="3575464088" sldId="256"/>
            <ac:picMk id="4" creationId="{D4191E36-A91E-4976-B2AE-2EC517BCFE0B}"/>
          </ac:picMkLst>
        </pc:picChg>
        <pc:picChg chg="add mod ord">
          <ac:chgData name="Juan Caballero" userId="62a79988-00cc-43b5-bc96-b6823df23423" providerId="ADAL" clId="{1BECBDDC-CAA7-4438-94D1-B5BE5C387205}" dt="2019-03-11T10:51:42.218" v="816" actId="1038"/>
          <ac:picMkLst>
            <pc:docMk/>
            <pc:sldMk cId="3575464088" sldId="256"/>
            <ac:picMk id="6" creationId="{E5B91774-3A97-44E0-A529-D7A5F237371D}"/>
          </ac:picMkLst>
        </pc:picChg>
        <pc:picChg chg="del">
          <ac:chgData name="Juan Caballero" userId="62a79988-00cc-43b5-bc96-b6823df23423" providerId="ADAL" clId="{1BECBDDC-CAA7-4438-94D1-B5BE5C387205}" dt="2019-03-08T15:31:26.689" v="155" actId="478"/>
          <ac:picMkLst>
            <pc:docMk/>
            <pc:sldMk cId="3575464088" sldId="256"/>
            <ac:picMk id="10" creationId="{FB73EA7B-7010-4AAE-8C7F-F2C24CE4172B}"/>
          </ac:picMkLst>
        </pc:picChg>
        <pc:picChg chg="add del mod ord">
          <ac:chgData name="Juan Caballero" userId="62a79988-00cc-43b5-bc96-b6823df23423" providerId="ADAL" clId="{1BECBDDC-CAA7-4438-94D1-B5BE5C387205}" dt="2019-03-11T10:38:46.518" v="779" actId="478"/>
          <ac:picMkLst>
            <pc:docMk/>
            <pc:sldMk cId="3575464088" sldId="256"/>
            <ac:picMk id="12" creationId="{6F122F5B-A144-480B-BA1A-73CECB616DF5}"/>
          </ac:picMkLst>
        </pc:picChg>
        <pc:picChg chg="add del mod ord">
          <ac:chgData name="Juan Caballero" userId="62a79988-00cc-43b5-bc96-b6823df23423" providerId="ADAL" clId="{1BECBDDC-CAA7-4438-94D1-B5BE5C387205}" dt="2019-03-11T10:51:38.492" v="812" actId="478"/>
          <ac:picMkLst>
            <pc:docMk/>
            <pc:sldMk cId="3575464088" sldId="256"/>
            <ac:picMk id="14" creationId="{FB4D0F69-9208-4BC1-9D7B-E6F3AAFA4971}"/>
          </ac:picMkLst>
        </pc:picChg>
        <pc:picChg chg="add del mod ord">
          <ac:chgData name="Juan Caballero" userId="62a79988-00cc-43b5-bc96-b6823df23423" providerId="ADAL" clId="{1BECBDDC-CAA7-4438-94D1-B5BE5C387205}" dt="2019-03-11T10:51:33.585" v="811" actId="478"/>
          <ac:picMkLst>
            <pc:docMk/>
            <pc:sldMk cId="3575464088" sldId="256"/>
            <ac:picMk id="15" creationId="{F6E39E1E-393E-40B4-B126-9217CAE576C1}"/>
          </ac:picMkLst>
        </pc:picChg>
        <pc:picChg chg="add mod">
          <ac:chgData name="Juan Caballero" userId="62a79988-00cc-43b5-bc96-b6823df23423" providerId="ADAL" clId="{1BECBDDC-CAA7-4438-94D1-B5BE5C387205}" dt="2019-03-08T15:30:24.190" v="154" actId="164"/>
          <ac:picMkLst>
            <pc:docMk/>
            <pc:sldMk cId="3575464088" sldId="256"/>
            <ac:picMk id="16" creationId="{87E130C9-9A9E-44B3-A2C5-CC32E6A8F87B}"/>
          </ac:picMkLst>
        </pc:picChg>
        <pc:picChg chg="add del mod ord">
          <ac:chgData name="Juan Caballero" userId="62a79988-00cc-43b5-bc96-b6823df23423" providerId="ADAL" clId="{1BECBDDC-CAA7-4438-94D1-B5BE5C387205}" dt="2019-03-11T10:51:39.378" v="813" actId="478"/>
          <ac:picMkLst>
            <pc:docMk/>
            <pc:sldMk cId="3575464088" sldId="256"/>
            <ac:picMk id="17" creationId="{74D210EF-C9A7-4F0D-9D53-07443CA36D7C}"/>
          </ac:picMkLst>
        </pc:picChg>
        <pc:picChg chg="add del mod">
          <ac:chgData name="Juan Caballero" userId="62a79988-00cc-43b5-bc96-b6823df23423" providerId="ADAL" clId="{1BECBDDC-CAA7-4438-94D1-B5BE5C387205}" dt="2019-03-11T06:41:52.901" v="657" actId="478"/>
          <ac:picMkLst>
            <pc:docMk/>
            <pc:sldMk cId="3575464088" sldId="256"/>
            <ac:picMk id="18" creationId="{A2DE97B0-F5DA-4775-9077-42F8EDB5D62E}"/>
          </ac:picMkLst>
        </pc:picChg>
        <pc:picChg chg="add mod">
          <ac:chgData name="Juan Caballero" userId="62a79988-00cc-43b5-bc96-b6823df23423" providerId="ADAL" clId="{1BECBDDC-CAA7-4438-94D1-B5BE5C387205}" dt="2019-03-08T15:30:24.190" v="154" actId="164"/>
          <ac:picMkLst>
            <pc:docMk/>
            <pc:sldMk cId="3575464088" sldId="256"/>
            <ac:picMk id="21" creationId="{EC59E387-E4CA-4D55-9EF8-F768C56A4EF7}"/>
          </ac:picMkLst>
        </pc:picChg>
        <pc:picChg chg="add mod modCrop">
          <ac:chgData name="Juan Caballero" userId="62a79988-00cc-43b5-bc96-b6823df23423" providerId="ADAL" clId="{1BECBDDC-CAA7-4438-94D1-B5BE5C387205}" dt="2019-03-08T15:30:24.190" v="154" actId="164"/>
          <ac:picMkLst>
            <pc:docMk/>
            <pc:sldMk cId="3575464088" sldId="256"/>
            <ac:picMk id="22" creationId="{1D09D6EE-B3D3-4F58-9A20-0A40D77E41BD}"/>
          </ac:picMkLst>
        </pc:picChg>
        <pc:picChg chg="add ord">
          <ac:chgData name="Juan Caballero" userId="62a79988-00cc-43b5-bc96-b6823df23423" providerId="ADAL" clId="{1BECBDDC-CAA7-4438-94D1-B5BE5C387205}" dt="2019-03-08T15:34:21.854" v="187" actId="167"/>
          <ac:picMkLst>
            <pc:docMk/>
            <pc:sldMk cId="3575464088" sldId="256"/>
            <ac:picMk id="25" creationId="{8814EFB5-C58B-487B-AAFA-9B2BFC2C9C27}"/>
          </ac:picMkLst>
        </pc:picChg>
        <pc:picChg chg="add mod ord">
          <ac:chgData name="Juan Caballero" userId="62a79988-00cc-43b5-bc96-b6823df23423" providerId="ADAL" clId="{1BECBDDC-CAA7-4438-94D1-B5BE5C387205}" dt="2019-03-11T10:38:36.440" v="773" actId="1037"/>
          <ac:picMkLst>
            <pc:docMk/>
            <pc:sldMk cId="3575464088" sldId="256"/>
            <ac:picMk id="26" creationId="{093DF33D-E845-4ED1-9582-D061B9950929}"/>
          </ac:picMkLst>
        </pc:picChg>
        <pc:picChg chg="add mod ord">
          <ac:chgData name="Juan Caballero" userId="62a79988-00cc-43b5-bc96-b6823df23423" providerId="ADAL" clId="{1BECBDDC-CAA7-4438-94D1-B5BE5C387205}" dt="2019-03-11T10:50:08.909" v="792" actId="167"/>
          <ac:picMkLst>
            <pc:docMk/>
            <pc:sldMk cId="3575464088" sldId="256"/>
            <ac:picMk id="29" creationId="{5843FCB4-02D4-4F44-919D-890C351C60BE}"/>
          </ac:picMkLst>
        </pc:picChg>
        <pc:picChg chg="add del mod ord">
          <ac:chgData name="Juan Caballero" userId="62a79988-00cc-43b5-bc96-b6823df23423" providerId="ADAL" clId="{1BECBDDC-CAA7-4438-94D1-B5BE5C387205}" dt="2019-03-11T10:51:23.894" v="810" actId="1076"/>
          <ac:picMkLst>
            <pc:docMk/>
            <pc:sldMk cId="3575464088" sldId="256"/>
            <ac:picMk id="30" creationId="{F49AEED3-839D-4513-86E6-05D2BA5CB0F4}"/>
          </ac:picMkLst>
        </pc:picChg>
      </pc:sldChg>
    </pc:docChg>
  </pc:docChgLst>
  <pc:docChgLst>
    <pc:chgData name="Juan Caballero" userId="62a79988-00cc-43b5-bc96-b6823df23423" providerId="ADAL" clId="{48A1B146-9184-416E-9FE8-E31EF0C6308C}"/>
    <pc:docChg chg="undo custSel addSld delSld modSld sldOrd">
      <pc:chgData name="Juan Caballero" userId="62a79988-00cc-43b5-bc96-b6823df23423" providerId="ADAL" clId="{48A1B146-9184-416E-9FE8-E31EF0C6308C}" dt="2019-06-07T11:11:48.082" v="166" actId="2696"/>
      <pc:docMkLst>
        <pc:docMk/>
      </pc:docMkLst>
      <pc:sldChg chg="addSp modSp add del setBg">
        <pc:chgData name="Juan Caballero" userId="62a79988-00cc-43b5-bc96-b6823df23423" providerId="ADAL" clId="{48A1B146-9184-416E-9FE8-E31EF0C6308C}" dt="2019-06-07T10:35:45.245" v="52" actId="167"/>
        <pc:sldMkLst>
          <pc:docMk/>
          <pc:sldMk cId="2375082631" sldId="274"/>
        </pc:sldMkLst>
        <pc:spChg chg="add ord">
          <ac:chgData name="Juan Caballero" userId="62a79988-00cc-43b5-bc96-b6823df23423" providerId="ADAL" clId="{48A1B146-9184-416E-9FE8-E31EF0C6308C}" dt="2019-06-07T10:35:45.245" v="52" actId="167"/>
          <ac:spMkLst>
            <pc:docMk/>
            <pc:sldMk cId="2375082631" sldId="274"/>
            <ac:spMk id="4" creationId="{D6A81A3C-4361-4160-8F84-46A2E0C30B14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50.121" v="54" actId="167"/>
        <pc:sldMkLst>
          <pc:docMk/>
          <pc:sldMk cId="2210388360" sldId="275"/>
        </pc:sldMkLst>
        <pc:spChg chg="add ord">
          <ac:chgData name="Juan Caballero" userId="62a79988-00cc-43b5-bc96-b6823df23423" providerId="ADAL" clId="{48A1B146-9184-416E-9FE8-E31EF0C6308C}" dt="2019-06-07T10:35:50.121" v="54" actId="167"/>
          <ac:spMkLst>
            <pc:docMk/>
            <pc:sldMk cId="2210388360" sldId="275"/>
            <ac:spMk id="4" creationId="{0D6F71DE-FF2D-49B9-B507-D629F2A04E6F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57.801" v="56" actId="167"/>
        <pc:sldMkLst>
          <pc:docMk/>
          <pc:sldMk cId="1089211084" sldId="276"/>
        </pc:sldMkLst>
        <pc:spChg chg="add ord">
          <ac:chgData name="Juan Caballero" userId="62a79988-00cc-43b5-bc96-b6823df23423" providerId="ADAL" clId="{48A1B146-9184-416E-9FE8-E31EF0C6308C}" dt="2019-06-07T10:35:57.801" v="56" actId="167"/>
          <ac:spMkLst>
            <pc:docMk/>
            <pc:sldMk cId="1089211084" sldId="276"/>
            <ac:spMk id="4" creationId="{3B57F016-C385-41D5-A8CD-5AA28B54F7DA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04.208" v="58" actId="167"/>
        <pc:sldMkLst>
          <pc:docMk/>
          <pc:sldMk cId="705541090" sldId="277"/>
        </pc:sldMkLst>
        <pc:spChg chg="add ord">
          <ac:chgData name="Juan Caballero" userId="62a79988-00cc-43b5-bc96-b6823df23423" providerId="ADAL" clId="{48A1B146-9184-416E-9FE8-E31EF0C6308C}" dt="2019-06-07T10:36:04.208" v="58" actId="167"/>
          <ac:spMkLst>
            <pc:docMk/>
            <pc:sldMk cId="705541090" sldId="277"/>
            <ac:spMk id="4" creationId="{DD361FBE-8D2B-4A69-9B79-68AD6E439BC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14.914" v="60" actId="167"/>
        <pc:sldMkLst>
          <pc:docMk/>
          <pc:sldMk cId="1049319765" sldId="278"/>
        </pc:sldMkLst>
        <pc:spChg chg="add ord">
          <ac:chgData name="Juan Caballero" userId="62a79988-00cc-43b5-bc96-b6823df23423" providerId="ADAL" clId="{48A1B146-9184-416E-9FE8-E31EF0C6308C}" dt="2019-06-07T10:36:14.914" v="60" actId="167"/>
          <ac:spMkLst>
            <pc:docMk/>
            <pc:sldMk cId="1049319765" sldId="278"/>
            <ac:spMk id="4" creationId="{3F17E9E2-692A-4F71-AC77-B7E7B10D7DD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20.346" v="62" actId="167"/>
        <pc:sldMkLst>
          <pc:docMk/>
          <pc:sldMk cId="3725317721" sldId="279"/>
        </pc:sldMkLst>
        <pc:spChg chg="add ord">
          <ac:chgData name="Juan Caballero" userId="62a79988-00cc-43b5-bc96-b6823df23423" providerId="ADAL" clId="{48A1B146-9184-416E-9FE8-E31EF0C6308C}" dt="2019-06-07T10:36:20.346" v="62" actId="167"/>
          <ac:spMkLst>
            <pc:docMk/>
            <pc:sldMk cId="3725317721" sldId="279"/>
            <ac:spMk id="4" creationId="{4C225111-4CCD-4F39-8315-B8A1B6A41350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28.536" v="64" actId="167"/>
        <pc:sldMkLst>
          <pc:docMk/>
          <pc:sldMk cId="2664787923" sldId="280"/>
        </pc:sldMkLst>
        <pc:spChg chg="add ord">
          <ac:chgData name="Juan Caballero" userId="62a79988-00cc-43b5-bc96-b6823df23423" providerId="ADAL" clId="{48A1B146-9184-416E-9FE8-E31EF0C6308C}" dt="2019-06-07T10:36:28.536" v="64" actId="167"/>
          <ac:spMkLst>
            <pc:docMk/>
            <pc:sldMk cId="2664787923" sldId="280"/>
            <ac:spMk id="4" creationId="{E882FDC6-FE33-4541-A5B9-417163611C9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32.782" v="66" actId="167"/>
        <pc:sldMkLst>
          <pc:docMk/>
          <pc:sldMk cId="4103976389" sldId="281"/>
        </pc:sldMkLst>
        <pc:spChg chg="add ord">
          <ac:chgData name="Juan Caballero" userId="62a79988-00cc-43b5-bc96-b6823df23423" providerId="ADAL" clId="{48A1B146-9184-416E-9FE8-E31EF0C6308C}" dt="2019-06-07T10:36:32.782" v="66" actId="167"/>
          <ac:spMkLst>
            <pc:docMk/>
            <pc:sldMk cId="4103976389" sldId="281"/>
            <ac:spMk id="4" creationId="{32034B2F-9235-491E-BF70-99548C1B3C3F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39.158" v="68" actId="167"/>
        <pc:sldMkLst>
          <pc:docMk/>
          <pc:sldMk cId="3229815351" sldId="282"/>
        </pc:sldMkLst>
        <pc:spChg chg="add ord">
          <ac:chgData name="Juan Caballero" userId="62a79988-00cc-43b5-bc96-b6823df23423" providerId="ADAL" clId="{48A1B146-9184-416E-9FE8-E31EF0C6308C}" dt="2019-06-07T10:36:39.158" v="68" actId="167"/>
          <ac:spMkLst>
            <pc:docMk/>
            <pc:sldMk cId="3229815351" sldId="282"/>
            <ac:spMk id="4" creationId="{F2C48603-9276-4C9F-A2C5-38C66193C575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45.913" v="70" actId="167"/>
        <pc:sldMkLst>
          <pc:docMk/>
          <pc:sldMk cId="390385416" sldId="283"/>
        </pc:sldMkLst>
        <pc:spChg chg="add ord">
          <ac:chgData name="Juan Caballero" userId="62a79988-00cc-43b5-bc96-b6823df23423" providerId="ADAL" clId="{48A1B146-9184-416E-9FE8-E31EF0C6308C}" dt="2019-06-07T10:36:45.913" v="70" actId="167"/>
          <ac:spMkLst>
            <pc:docMk/>
            <pc:sldMk cId="390385416" sldId="283"/>
            <ac:spMk id="4" creationId="{96D47601-2ED5-4758-BEA8-0C7AFDA3D053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50.231" v="72" actId="167"/>
        <pc:sldMkLst>
          <pc:docMk/>
          <pc:sldMk cId="1712782435" sldId="284"/>
        </pc:sldMkLst>
        <pc:spChg chg="add ord">
          <ac:chgData name="Juan Caballero" userId="62a79988-00cc-43b5-bc96-b6823df23423" providerId="ADAL" clId="{48A1B146-9184-416E-9FE8-E31EF0C6308C}" dt="2019-06-07T10:36:50.231" v="72" actId="167"/>
          <ac:spMkLst>
            <pc:docMk/>
            <pc:sldMk cId="1712782435" sldId="284"/>
            <ac:spMk id="4" creationId="{8E7AEA54-86D2-4487-ADC1-84341671A54E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6:55.227" v="74" actId="167"/>
        <pc:sldMkLst>
          <pc:docMk/>
          <pc:sldMk cId="3882668485" sldId="285"/>
        </pc:sldMkLst>
        <pc:spChg chg="add ord">
          <ac:chgData name="Juan Caballero" userId="62a79988-00cc-43b5-bc96-b6823df23423" providerId="ADAL" clId="{48A1B146-9184-416E-9FE8-E31EF0C6308C}" dt="2019-06-07T10:36:55.227" v="74" actId="167"/>
          <ac:spMkLst>
            <pc:docMk/>
            <pc:sldMk cId="3882668485" sldId="285"/>
            <ac:spMk id="4" creationId="{D08529E8-0B43-4BFF-8813-6D036892652E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00.838" v="76" actId="167"/>
        <pc:sldMkLst>
          <pc:docMk/>
          <pc:sldMk cId="288544485" sldId="286"/>
        </pc:sldMkLst>
        <pc:spChg chg="add ord">
          <ac:chgData name="Juan Caballero" userId="62a79988-00cc-43b5-bc96-b6823df23423" providerId="ADAL" clId="{48A1B146-9184-416E-9FE8-E31EF0C6308C}" dt="2019-06-07T10:37:00.838" v="76" actId="167"/>
          <ac:spMkLst>
            <pc:docMk/>
            <pc:sldMk cId="288544485" sldId="286"/>
            <ac:spMk id="4" creationId="{AC2E0EFF-EA48-45A8-A78A-6DA380B110A3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06.325" v="78" actId="167"/>
        <pc:sldMkLst>
          <pc:docMk/>
          <pc:sldMk cId="3222330540" sldId="287"/>
        </pc:sldMkLst>
        <pc:spChg chg="add ord">
          <ac:chgData name="Juan Caballero" userId="62a79988-00cc-43b5-bc96-b6823df23423" providerId="ADAL" clId="{48A1B146-9184-416E-9FE8-E31EF0C6308C}" dt="2019-06-07T10:37:06.325" v="78" actId="167"/>
          <ac:spMkLst>
            <pc:docMk/>
            <pc:sldMk cId="3222330540" sldId="287"/>
            <ac:spMk id="4" creationId="{7D34F386-B545-4001-9E61-EC1F5A25B209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14.120" v="80" actId="167"/>
        <pc:sldMkLst>
          <pc:docMk/>
          <pc:sldMk cId="4075827657" sldId="288"/>
        </pc:sldMkLst>
        <pc:spChg chg="add ord">
          <ac:chgData name="Juan Caballero" userId="62a79988-00cc-43b5-bc96-b6823df23423" providerId="ADAL" clId="{48A1B146-9184-416E-9FE8-E31EF0C6308C}" dt="2019-06-07T10:37:14.120" v="80" actId="167"/>
          <ac:spMkLst>
            <pc:docMk/>
            <pc:sldMk cId="4075827657" sldId="288"/>
            <ac:spMk id="4" creationId="{32CF9D99-F0B3-48DC-B651-D8BECA6D392C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7:20.769" v="82" actId="167"/>
        <pc:sldMkLst>
          <pc:docMk/>
          <pc:sldMk cId="3987731264" sldId="289"/>
        </pc:sldMkLst>
        <pc:spChg chg="add ord">
          <ac:chgData name="Juan Caballero" userId="62a79988-00cc-43b5-bc96-b6823df23423" providerId="ADAL" clId="{48A1B146-9184-416E-9FE8-E31EF0C6308C}" dt="2019-06-07T10:37:20.769" v="82" actId="167"/>
          <ac:spMkLst>
            <pc:docMk/>
            <pc:sldMk cId="3987731264" sldId="289"/>
            <ac:spMk id="4" creationId="{DDDBF069-1AB5-4D77-A564-C42D8517C48D}"/>
          </ac:spMkLst>
        </pc:spChg>
      </pc:sldChg>
      <pc:sldChg chg="ord">
        <pc:chgData name="Juan Caballero" userId="62a79988-00cc-43b5-bc96-b6823df23423" providerId="ADAL" clId="{48A1B146-9184-416E-9FE8-E31EF0C6308C}" dt="2019-06-07T11:00:46.659" v="153"/>
        <pc:sldMkLst>
          <pc:docMk/>
          <pc:sldMk cId="3667973104" sldId="364"/>
        </pc:sldMkLst>
      </pc:sldChg>
      <pc:sldChg chg="add del">
        <pc:chgData name="Juan Caballero" userId="62a79988-00cc-43b5-bc96-b6823df23423" providerId="ADAL" clId="{48A1B146-9184-416E-9FE8-E31EF0C6308C}" dt="2019-06-07T11:11:48.035" v="165" actId="2696"/>
        <pc:sldMkLst>
          <pc:docMk/>
          <pc:sldMk cId="1319022939" sldId="399"/>
        </pc:sldMkLst>
      </pc:sldChg>
      <pc:sldChg chg="add">
        <pc:chgData name="Juan Caballero" userId="62a79988-00cc-43b5-bc96-b6823df23423" providerId="ADAL" clId="{48A1B146-9184-416E-9FE8-E31EF0C6308C}" dt="2019-06-07T10:37:34.161" v="84"/>
        <pc:sldMkLst>
          <pc:docMk/>
          <pc:sldMk cId="2796567988" sldId="406"/>
        </pc:sldMkLst>
      </pc:sldChg>
      <pc:sldChg chg="del">
        <pc:chgData name="Juan Caballero" userId="62a79988-00cc-43b5-bc96-b6823df23423" providerId="ADAL" clId="{48A1B146-9184-416E-9FE8-E31EF0C6308C}" dt="2019-06-07T10:37:26.326" v="83" actId="2696"/>
        <pc:sldMkLst>
          <pc:docMk/>
          <pc:sldMk cId="3373476770" sldId="406"/>
        </pc:sldMkLst>
      </pc:sldChg>
      <pc:sldChg chg="delSp modSp">
        <pc:chgData name="Juan Caballero" userId="62a79988-00cc-43b5-bc96-b6823df23423" providerId="ADAL" clId="{48A1B146-9184-416E-9FE8-E31EF0C6308C}" dt="2019-06-07T10:52:28.352" v="88" actId="478"/>
        <pc:sldMkLst>
          <pc:docMk/>
          <pc:sldMk cId="3766300386" sldId="410"/>
        </pc:sldMkLst>
        <pc:graphicFrameChg chg="del mod">
          <ac:chgData name="Juan Caballero" userId="62a79988-00cc-43b5-bc96-b6823df23423" providerId="ADAL" clId="{48A1B146-9184-416E-9FE8-E31EF0C6308C}" dt="2019-06-07T10:52:28.352" v="88" actId="478"/>
          <ac:graphicFrameMkLst>
            <pc:docMk/>
            <pc:sldMk cId="3766300386" sldId="410"/>
            <ac:graphicFrameMk id="2" creationId="{8D35112B-F0CF-4B3C-905A-DA8F8F4E1303}"/>
          </ac:graphicFrameMkLst>
        </pc:graphicFrameChg>
      </pc:sldChg>
      <pc:sldChg chg="addSp delSp modSp">
        <pc:chgData name="Juan Caballero" userId="62a79988-00cc-43b5-bc96-b6823df23423" providerId="ADAL" clId="{48A1B146-9184-416E-9FE8-E31EF0C6308C}" dt="2019-06-07T10:26:30.940" v="6" actId="478"/>
        <pc:sldMkLst>
          <pc:docMk/>
          <pc:sldMk cId="1240873566" sldId="413"/>
        </pc:sldMkLst>
        <pc:picChg chg="add del mod">
          <ac:chgData name="Juan Caballero" userId="62a79988-00cc-43b5-bc96-b6823df23423" providerId="ADAL" clId="{48A1B146-9184-416E-9FE8-E31EF0C6308C}" dt="2019-06-07T10:26:30.940" v="6" actId="478"/>
          <ac:picMkLst>
            <pc:docMk/>
            <pc:sldMk cId="1240873566" sldId="413"/>
            <ac:picMk id="5" creationId="{5F005561-9999-4864-8D4B-4BD5FCB95B12}"/>
          </ac:picMkLst>
        </pc:picChg>
      </pc:sldChg>
      <pc:sldChg chg="addSp delSp">
        <pc:chgData name="Juan Caballero" userId="62a79988-00cc-43b5-bc96-b6823df23423" providerId="ADAL" clId="{48A1B146-9184-416E-9FE8-E31EF0C6308C}" dt="2019-06-07T10:55:45.051" v="94"/>
        <pc:sldMkLst>
          <pc:docMk/>
          <pc:sldMk cId="1345855409" sldId="417"/>
        </pc:sldMkLst>
        <pc:picChg chg="add del">
          <ac:chgData name="Juan Caballero" userId="62a79988-00cc-43b5-bc96-b6823df23423" providerId="ADAL" clId="{48A1B146-9184-416E-9FE8-E31EF0C6308C}" dt="2019-06-07T10:55:45.051" v="94"/>
          <ac:picMkLst>
            <pc:docMk/>
            <pc:sldMk cId="1345855409" sldId="417"/>
            <ac:picMk id="4" creationId="{A839C26B-C20A-49CE-84FA-FA90DED7EA8C}"/>
          </ac:picMkLst>
        </pc:picChg>
      </pc:sldChg>
      <pc:sldChg chg="add del">
        <pc:chgData name="Juan Caballero" userId="62a79988-00cc-43b5-bc96-b6823df23423" providerId="ADAL" clId="{48A1B146-9184-416E-9FE8-E31EF0C6308C}" dt="2019-06-07T11:00:25.499" v="152" actId="2696"/>
        <pc:sldMkLst>
          <pc:docMk/>
          <pc:sldMk cId="1896476187" sldId="421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3417521748" sldId="425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2713995583" sldId="428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2449758443" sldId="429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4128982955" sldId="430"/>
        </pc:sldMkLst>
      </pc:sldChg>
      <pc:sldChg chg="add del">
        <pc:chgData name="Juan Caballero" userId="62a79988-00cc-43b5-bc96-b6823df23423" providerId="ADAL" clId="{48A1B146-9184-416E-9FE8-E31EF0C6308C}" dt="2019-06-07T11:11:48.082" v="166" actId="2696"/>
        <pc:sldMkLst>
          <pc:docMk/>
          <pc:sldMk cId="1754683001" sldId="442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20105832" sldId="443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2865594616" sldId="443"/>
        </pc:sldMkLst>
      </pc:sldChg>
      <pc:sldChg chg="addSp delSp">
        <pc:chgData name="Juan Caballero" userId="62a79988-00cc-43b5-bc96-b6823df23423" providerId="ADAL" clId="{48A1B146-9184-416E-9FE8-E31EF0C6308C}" dt="2019-06-07T11:01:54.806" v="155"/>
        <pc:sldMkLst>
          <pc:docMk/>
          <pc:sldMk cId="2634042565" sldId="451"/>
        </pc:sldMkLst>
        <pc:spChg chg="add del">
          <ac:chgData name="Juan Caballero" userId="62a79988-00cc-43b5-bc96-b6823df23423" providerId="ADAL" clId="{48A1B146-9184-416E-9FE8-E31EF0C6308C}" dt="2019-06-07T11:01:54.806" v="155"/>
          <ac:spMkLst>
            <pc:docMk/>
            <pc:sldMk cId="2634042565" sldId="451"/>
            <ac:spMk id="12" creationId="{72FCA813-68F8-43E7-807C-D80ABA361B0A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404154029" sldId="459"/>
        </pc:sldMkLst>
      </pc:sldChg>
      <pc:sldChg chg="del">
        <pc:chgData name="Juan Caballero" userId="62a79988-00cc-43b5-bc96-b6823df23423" providerId="ADAL" clId="{48A1B146-9184-416E-9FE8-E31EF0C6308C}" dt="2019-06-07T10:38:00.277" v="85" actId="2696"/>
        <pc:sldMkLst>
          <pc:docMk/>
          <pc:sldMk cId="2316714325" sldId="461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957544646" sldId="478"/>
        </pc:sldMkLst>
      </pc:sldChg>
      <pc:sldChg chg="addSp modSp add del setBg">
        <pc:chgData name="Juan Caballero" userId="62a79988-00cc-43b5-bc96-b6823df23423" providerId="ADAL" clId="{48A1B146-9184-416E-9FE8-E31EF0C6308C}" dt="2019-06-07T10:33:24.046" v="14" actId="207"/>
        <pc:sldMkLst>
          <pc:docMk/>
          <pc:sldMk cId="3115035272" sldId="493"/>
        </pc:sldMkLst>
        <pc:spChg chg="add mod ord">
          <ac:chgData name="Juan Caballero" userId="62a79988-00cc-43b5-bc96-b6823df23423" providerId="ADAL" clId="{48A1B146-9184-416E-9FE8-E31EF0C6308C}" dt="2019-06-07T10:33:24.046" v="14" actId="207"/>
          <ac:spMkLst>
            <pc:docMk/>
            <pc:sldMk cId="3115035272" sldId="493"/>
            <ac:spMk id="4" creationId="{802569B7-FE5C-4432-AF0D-5A6A230529BA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384208869" sldId="493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14483185" sldId="494"/>
        </pc:sldMkLst>
      </pc:sldChg>
      <pc:sldChg chg="addSp delSp modSp add del setBg">
        <pc:chgData name="Juan Caballero" userId="62a79988-00cc-43b5-bc96-b6823df23423" providerId="ADAL" clId="{48A1B146-9184-416E-9FE8-E31EF0C6308C}" dt="2019-06-07T10:34:09.186" v="20" actId="167"/>
        <pc:sldMkLst>
          <pc:docMk/>
          <pc:sldMk cId="2060749677" sldId="494"/>
        </pc:sldMkLst>
        <pc:spChg chg="add ord">
          <ac:chgData name="Juan Caballero" userId="62a79988-00cc-43b5-bc96-b6823df23423" providerId="ADAL" clId="{48A1B146-9184-416E-9FE8-E31EF0C6308C}" dt="2019-06-07T10:34:09.186" v="20" actId="167"/>
          <ac:spMkLst>
            <pc:docMk/>
            <pc:sldMk cId="2060749677" sldId="494"/>
            <ac:spMk id="4" creationId="{13D758E2-413C-44A6-9DE0-95CB26CF9639}"/>
          </ac:spMkLst>
        </pc:spChg>
        <pc:spChg chg="add del">
          <ac:chgData name="Juan Caballero" userId="62a79988-00cc-43b5-bc96-b6823df23423" providerId="ADAL" clId="{48A1B146-9184-416E-9FE8-E31EF0C6308C}" dt="2019-06-07T10:34:02.017" v="18" actId="478"/>
          <ac:spMkLst>
            <pc:docMk/>
            <pc:sldMk cId="2060749677" sldId="494"/>
            <ac:spMk id="5" creationId="{8E50B37F-4D6C-44C3-8E4E-EE30FD05BB7F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065606772" sldId="495"/>
        </pc:sldMkLst>
      </pc:sldChg>
      <pc:sldChg chg="addSp modSp add del setBg">
        <pc:chgData name="Juan Caballero" userId="62a79988-00cc-43b5-bc96-b6823df23423" providerId="ADAL" clId="{48A1B146-9184-416E-9FE8-E31EF0C6308C}" dt="2019-06-07T10:34:15.694" v="21" actId="167"/>
        <pc:sldMkLst>
          <pc:docMk/>
          <pc:sldMk cId="2393508277" sldId="495"/>
        </pc:sldMkLst>
        <pc:spChg chg="add ord">
          <ac:chgData name="Juan Caballero" userId="62a79988-00cc-43b5-bc96-b6823df23423" providerId="ADAL" clId="{48A1B146-9184-416E-9FE8-E31EF0C6308C}" dt="2019-06-07T10:34:15.694" v="21" actId="167"/>
          <ac:spMkLst>
            <pc:docMk/>
            <pc:sldMk cId="2393508277" sldId="495"/>
            <ac:spMk id="4" creationId="{3D52EE97-C53D-4DFA-A803-D109DE4F5E13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6251897" sldId="496"/>
        </pc:sldMkLst>
      </pc:sldChg>
      <pc:sldChg chg="addSp modSp add del setBg">
        <pc:chgData name="Juan Caballero" userId="62a79988-00cc-43b5-bc96-b6823df23423" providerId="ADAL" clId="{48A1B146-9184-416E-9FE8-E31EF0C6308C}" dt="2019-06-07T10:34:20.616" v="22" actId="167"/>
        <pc:sldMkLst>
          <pc:docMk/>
          <pc:sldMk cId="3804648691" sldId="496"/>
        </pc:sldMkLst>
        <pc:spChg chg="add ord">
          <ac:chgData name="Juan Caballero" userId="62a79988-00cc-43b5-bc96-b6823df23423" providerId="ADAL" clId="{48A1B146-9184-416E-9FE8-E31EF0C6308C}" dt="2019-06-07T10:34:20.616" v="22" actId="167"/>
          <ac:spMkLst>
            <pc:docMk/>
            <pc:sldMk cId="3804648691" sldId="496"/>
            <ac:spMk id="4" creationId="{2A292852-B081-4D4E-9DDE-C910721539C8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4:28.641" v="24" actId="167"/>
        <pc:sldMkLst>
          <pc:docMk/>
          <pc:sldMk cId="872800854" sldId="497"/>
        </pc:sldMkLst>
        <pc:spChg chg="add ord">
          <ac:chgData name="Juan Caballero" userId="62a79988-00cc-43b5-bc96-b6823df23423" providerId="ADAL" clId="{48A1B146-9184-416E-9FE8-E31EF0C6308C}" dt="2019-06-07T10:34:28.641" v="24" actId="167"/>
          <ac:spMkLst>
            <pc:docMk/>
            <pc:sldMk cId="872800854" sldId="497"/>
            <ac:spMk id="4" creationId="{9F2F38E7-7199-497C-9803-BA88C41296D6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4293430280" sldId="497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150889862" sldId="498"/>
        </pc:sldMkLst>
      </pc:sldChg>
      <pc:sldChg chg="addSp modSp add del setBg">
        <pc:chgData name="Juan Caballero" userId="62a79988-00cc-43b5-bc96-b6823df23423" providerId="ADAL" clId="{48A1B146-9184-416E-9FE8-E31EF0C6308C}" dt="2019-06-07T10:34:38.778" v="26" actId="167"/>
        <pc:sldMkLst>
          <pc:docMk/>
          <pc:sldMk cId="4069604683" sldId="498"/>
        </pc:sldMkLst>
        <pc:spChg chg="add ord">
          <ac:chgData name="Juan Caballero" userId="62a79988-00cc-43b5-bc96-b6823df23423" providerId="ADAL" clId="{48A1B146-9184-416E-9FE8-E31EF0C6308C}" dt="2019-06-07T10:34:38.778" v="26" actId="167"/>
          <ac:spMkLst>
            <pc:docMk/>
            <pc:sldMk cId="4069604683" sldId="498"/>
            <ac:spMk id="4" creationId="{AA7FEDD6-DBBC-4E1F-A2D6-0DBEFF296B46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4:44.972" v="28" actId="167"/>
        <pc:sldMkLst>
          <pc:docMk/>
          <pc:sldMk cId="1727125337" sldId="499"/>
        </pc:sldMkLst>
        <pc:spChg chg="add ord">
          <ac:chgData name="Juan Caballero" userId="62a79988-00cc-43b5-bc96-b6823df23423" providerId="ADAL" clId="{48A1B146-9184-416E-9FE8-E31EF0C6308C}" dt="2019-06-07T10:34:44.972" v="28" actId="167"/>
          <ac:spMkLst>
            <pc:docMk/>
            <pc:sldMk cId="1727125337" sldId="499"/>
            <ac:spMk id="4" creationId="{8146C663-5752-4204-A5BE-841900C11547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829636921" sldId="499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451443333" sldId="500"/>
        </pc:sldMkLst>
      </pc:sldChg>
      <pc:sldChg chg="addSp modSp add del setBg">
        <pc:chgData name="Juan Caballero" userId="62a79988-00cc-43b5-bc96-b6823df23423" providerId="ADAL" clId="{48A1B146-9184-416E-9FE8-E31EF0C6308C}" dt="2019-06-07T10:34:49.752" v="30" actId="167"/>
        <pc:sldMkLst>
          <pc:docMk/>
          <pc:sldMk cId="1585899455" sldId="500"/>
        </pc:sldMkLst>
        <pc:spChg chg="add ord">
          <ac:chgData name="Juan Caballero" userId="62a79988-00cc-43b5-bc96-b6823df23423" providerId="ADAL" clId="{48A1B146-9184-416E-9FE8-E31EF0C6308C}" dt="2019-06-07T10:34:49.752" v="30" actId="167"/>
          <ac:spMkLst>
            <pc:docMk/>
            <pc:sldMk cId="1585899455" sldId="500"/>
            <ac:spMk id="4" creationId="{0A6326E1-F584-497E-B481-199A6C940447}"/>
          </ac:spMkLst>
        </pc:spChg>
      </pc:sldChg>
      <pc:sldChg chg="modSp add del">
        <pc:chgData name="Juan Caballero" userId="62a79988-00cc-43b5-bc96-b6823df23423" providerId="ADAL" clId="{48A1B146-9184-416E-9FE8-E31EF0C6308C}" dt="2019-06-07T10:26:23.484" v="3"/>
        <pc:sldMkLst>
          <pc:docMk/>
          <pc:sldMk cId="1566962697" sldId="501"/>
        </pc:sldMkLst>
        <pc:spChg chg="mod">
          <ac:chgData name="Juan Caballero" userId="62a79988-00cc-43b5-bc96-b6823df23423" providerId="ADAL" clId="{48A1B146-9184-416E-9FE8-E31EF0C6308C}" dt="2019-06-07T10:26:23.484" v="3"/>
          <ac:spMkLst>
            <pc:docMk/>
            <pc:sldMk cId="1566962697" sldId="501"/>
            <ac:spMk id="3" creationId="{00000000-0000-0000-0000-000000000000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4:55.441" v="32" actId="167"/>
        <pc:sldMkLst>
          <pc:docMk/>
          <pc:sldMk cId="3393709951" sldId="501"/>
        </pc:sldMkLst>
        <pc:spChg chg="add ord">
          <ac:chgData name="Juan Caballero" userId="62a79988-00cc-43b5-bc96-b6823df23423" providerId="ADAL" clId="{48A1B146-9184-416E-9FE8-E31EF0C6308C}" dt="2019-06-07T10:34:55.441" v="32" actId="167"/>
          <ac:spMkLst>
            <pc:docMk/>
            <pc:sldMk cId="3393709951" sldId="501"/>
            <ac:spMk id="4" creationId="{C9FB4F0B-8D67-4682-90DF-97A855361FB6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01.281" v="34" actId="167"/>
        <pc:sldMkLst>
          <pc:docMk/>
          <pc:sldMk cId="850905368" sldId="502"/>
        </pc:sldMkLst>
        <pc:spChg chg="add ord">
          <ac:chgData name="Juan Caballero" userId="62a79988-00cc-43b5-bc96-b6823df23423" providerId="ADAL" clId="{48A1B146-9184-416E-9FE8-E31EF0C6308C}" dt="2019-06-07T10:35:01.281" v="34" actId="167"/>
          <ac:spMkLst>
            <pc:docMk/>
            <pc:sldMk cId="850905368" sldId="502"/>
            <ac:spMk id="4" creationId="{232114BA-9225-4DE4-B9D3-CDC0982E08DD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626230301" sldId="502"/>
        </pc:sldMkLst>
      </pc:sldChg>
      <pc:sldChg chg="addSp modSp add del setBg">
        <pc:chgData name="Juan Caballero" userId="62a79988-00cc-43b5-bc96-b6823df23423" providerId="ADAL" clId="{48A1B146-9184-416E-9FE8-E31EF0C6308C}" dt="2019-06-07T10:35:08.361" v="36" actId="167"/>
        <pc:sldMkLst>
          <pc:docMk/>
          <pc:sldMk cId="1989827993" sldId="503"/>
        </pc:sldMkLst>
        <pc:spChg chg="add ord">
          <ac:chgData name="Juan Caballero" userId="62a79988-00cc-43b5-bc96-b6823df23423" providerId="ADAL" clId="{48A1B146-9184-416E-9FE8-E31EF0C6308C}" dt="2019-06-07T10:35:08.361" v="36" actId="167"/>
          <ac:spMkLst>
            <pc:docMk/>
            <pc:sldMk cId="1989827993" sldId="503"/>
            <ac:spMk id="4" creationId="{8D817A23-DFB1-4587-A530-3288D4CBAB09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708427516" sldId="503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735639521" sldId="504"/>
        </pc:sldMkLst>
      </pc:sldChg>
      <pc:sldChg chg="addSp modSp add del setBg">
        <pc:chgData name="Juan Caballero" userId="62a79988-00cc-43b5-bc96-b6823df23423" providerId="ADAL" clId="{48A1B146-9184-416E-9FE8-E31EF0C6308C}" dt="2019-06-07T10:35:13.559" v="38" actId="167"/>
        <pc:sldMkLst>
          <pc:docMk/>
          <pc:sldMk cId="2785398279" sldId="504"/>
        </pc:sldMkLst>
        <pc:spChg chg="add ord">
          <ac:chgData name="Juan Caballero" userId="62a79988-00cc-43b5-bc96-b6823df23423" providerId="ADAL" clId="{48A1B146-9184-416E-9FE8-E31EF0C6308C}" dt="2019-06-07T10:35:13.559" v="38" actId="167"/>
          <ac:spMkLst>
            <pc:docMk/>
            <pc:sldMk cId="2785398279" sldId="504"/>
            <ac:spMk id="4" creationId="{CB4239C9-852E-4E29-8CF6-95F23ABDCC76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18.588" v="40" actId="167"/>
        <pc:sldMkLst>
          <pc:docMk/>
          <pc:sldMk cId="3652399231" sldId="505"/>
        </pc:sldMkLst>
        <pc:spChg chg="add ord">
          <ac:chgData name="Juan Caballero" userId="62a79988-00cc-43b5-bc96-b6823df23423" providerId="ADAL" clId="{48A1B146-9184-416E-9FE8-E31EF0C6308C}" dt="2019-06-07T10:35:18.588" v="40" actId="167"/>
          <ac:spMkLst>
            <pc:docMk/>
            <pc:sldMk cId="3652399231" sldId="505"/>
            <ac:spMk id="4" creationId="{27D9216B-F0E3-4D8F-B31D-40DB291E8A8C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680151880" sldId="505"/>
        </pc:sldMkLst>
      </pc:sldChg>
      <pc:sldChg chg="addSp modSp add del setBg">
        <pc:chgData name="Juan Caballero" userId="62a79988-00cc-43b5-bc96-b6823df23423" providerId="ADAL" clId="{48A1B146-9184-416E-9FE8-E31EF0C6308C}" dt="2019-06-07T10:35:23.321" v="42" actId="167"/>
        <pc:sldMkLst>
          <pc:docMk/>
          <pc:sldMk cId="140749269" sldId="506"/>
        </pc:sldMkLst>
        <pc:spChg chg="add ord">
          <ac:chgData name="Juan Caballero" userId="62a79988-00cc-43b5-bc96-b6823df23423" providerId="ADAL" clId="{48A1B146-9184-416E-9FE8-E31EF0C6308C}" dt="2019-06-07T10:35:23.321" v="42" actId="167"/>
          <ac:spMkLst>
            <pc:docMk/>
            <pc:sldMk cId="140749269" sldId="506"/>
            <ac:spMk id="4" creationId="{4186D7BD-48E2-4986-81E6-32FE1FF3C1B6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409611572" sldId="506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490016487" sldId="507"/>
        </pc:sldMkLst>
      </pc:sldChg>
      <pc:sldChg chg="addSp modSp add del setBg">
        <pc:chgData name="Juan Caballero" userId="62a79988-00cc-43b5-bc96-b6823df23423" providerId="ADAL" clId="{48A1B146-9184-416E-9FE8-E31EF0C6308C}" dt="2019-06-07T10:35:27.380" v="44" actId="167"/>
        <pc:sldMkLst>
          <pc:docMk/>
          <pc:sldMk cId="3051404737" sldId="507"/>
        </pc:sldMkLst>
        <pc:spChg chg="add ord">
          <ac:chgData name="Juan Caballero" userId="62a79988-00cc-43b5-bc96-b6823df23423" providerId="ADAL" clId="{48A1B146-9184-416E-9FE8-E31EF0C6308C}" dt="2019-06-07T10:35:27.380" v="44" actId="167"/>
          <ac:spMkLst>
            <pc:docMk/>
            <pc:sldMk cId="3051404737" sldId="507"/>
            <ac:spMk id="4" creationId="{5A06755E-2E03-402D-A451-2647ED896322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878794480" sldId="508"/>
        </pc:sldMkLst>
      </pc:sldChg>
      <pc:sldChg chg="addSp modSp add del setBg">
        <pc:chgData name="Juan Caballero" userId="62a79988-00cc-43b5-bc96-b6823df23423" providerId="ADAL" clId="{48A1B146-9184-416E-9FE8-E31EF0C6308C}" dt="2019-06-07T10:35:32.399" v="46" actId="167"/>
        <pc:sldMkLst>
          <pc:docMk/>
          <pc:sldMk cId="4205981119" sldId="508"/>
        </pc:sldMkLst>
        <pc:spChg chg="add ord">
          <ac:chgData name="Juan Caballero" userId="62a79988-00cc-43b5-bc96-b6823df23423" providerId="ADAL" clId="{48A1B146-9184-416E-9FE8-E31EF0C6308C}" dt="2019-06-07T10:35:32.399" v="46" actId="167"/>
          <ac:spMkLst>
            <pc:docMk/>
            <pc:sldMk cId="4205981119" sldId="508"/>
            <ac:spMk id="4" creationId="{37B5AE4B-897D-40C2-A1E1-6968EDAA93CE}"/>
          </ac:spMkLst>
        </pc:spChg>
      </pc:sldChg>
      <pc:sldChg chg="addSp modSp add del setBg">
        <pc:chgData name="Juan Caballero" userId="62a79988-00cc-43b5-bc96-b6823df23423" providerId="ADAL" clId="{48A1B146-9184-416E-9FE8-E31EF0C6308C}" dt="2019-06-07T10:35:36.955" v="48" actId="167"/>
        <pc:sldMkLst>
          <pc:docMk/>
          <pc:sldMk cId="292657118" sldId="509"/>
        </pc:sldMkLst>
        <pc:spChg chg="add ord">
          <ac:chgData name="Juan Caballero" userId="62a79988-00cc-43b5-bc96-b6823df23423" providerId="ADAL" clId="{48A1B146-9184-416E-9FE8-E31EF0C6308C}" dt="2019-06-07T10:35:36.955" v="48" actId="167"/>
          <ac:spMkLst>
            <pc:docMk/>
            <pc:sldMk cId="292657118" sldId="509"/>
            <ac:spMk id="4" creationId="{30E5E78B-2F83-42FE-B2EE-235A8A2BB2C5}"/>
          </ac:spMkLst>
        </pc:sp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2140469518" sldId="509"/>
        </pc:sldMkLst>
      </pc:sldChg>
      <pc:sldChg chg="addSp modSp add del setBg">
        <pc:chgData name="Juan Caballero" userId="62a79988-00cc-43b5-bc96-b6823df23423" providerId="ADAL" clId="{48A1B146-9184-416E-9FE8-E31EF0C6308C}" dt="2019-06-07T10:35:41.034" v="50" actId="167"/>
        <pc:sldMkLst>
          <pc:docMk/>
          <pc:sldMk cId="304626723" sldId="510"/>
        </pc:sldMkLst>
        <pc:spChg chg="add ord">
          <ac:chgData name="Juan Caballero" userId="62a79988-00cc-43b5-bc96-b6823df23423" providerId="ADAL" clId="{48A1B146-9184-416E-9FE8-E31EF0C6308C}" dt="2019-06-07T10:35:41.034" v="50" actId="167"/>
          <ac:spMkLst>
            <pc:docMk/>
            <pc:sldMk cId="304626723" sldId="510"/>
            <ac:spMk id="4" creationId="{2AFD216F-24E4-4270-B3DD-9B650161985D}"/>
          </ac:spMkLst>
        </pc:spChg>
      </pc:sldChg>
      <pc:sldChg chg="addSp modSp add">
        <pc:chgData name="Juan Caballero" userId="62a79988-00cc-43b5-bc96-b6823df23423" providerId="ADAL" clId="{48A1B146-9184-416E-9FE8-E31EF0C6308C}" dt="2019-06-07T10:57:06.029" v="99" actId="167"/>
        <pc:sldMkLst>
          <pc:docMk/>
          <pc:sldMk cId="2273045271" sldId="511"/>
        </pc:sldMkLst>
        <pc:spChg chg="add ord">
          <ac:chgData name="Juan Caballero" userId="62a79988-00cc-43b5-bc96-b6823df23423" providerId="ADAL" clId="{48A1B146-9184-416E-9FE8-E31EF0C6308C}" dt="2019-06-07T10:57:06.029" v="99" actId="167"/>
          <ac:spMkLst>
            <pc:docMk/>
            <pc:sldMk cId="2273045271" sldId="511"/>
            <ac:spMk id="3" creationId="{B3313CEE-5CC1-4F4B-93A3-3E7297C32239}"/>
          </ac:spMkLst>
        </pc:spChg>
        <pc:picChg chg="add mod">
          <ac:chgData name="Juan Caballero" userId="62a79988-00cc-43b5-bc96-b6823df23423" providerId="ADAL" clId="{48A1B146-9184-416E-9FE8-E31EF0C6308C}" dt="2019-06-07T10:55:54.108" v="96" actId="14100"/>
          <ac:picMkLst>
            <pc:docMk/>
            <pc:sldMk cId="2273045271" sldId="511"/>
            <ac:picMk id="2" creationId="{FDD2FE17-FB17-45A1-B067-78EF6CC6501F}"/>
          </ac:picMkLst>
        </pc:pic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3961750070" sldId="511"/>
        </pc:sldMkLst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1314588007" sldId="512"/>
        </pc:sldMkLst>
      </pc:sldChg>
      <pc:sldChg chg="addSp modSp add setBg">
        <pc:chgData name="Juan Caballero" userId="62a79988-00cc-43b5-bc96-b6823df23423" providerId="ADAL" clId="{48A1B146-9184-416E-9FE8-E31EF0C6308C}" dt="2019-06-07T10:57:09.852" v="101" actId="167"/>
        <pc:sldMkLst>
          <pc:docMk/>
          <pc:sldMk cId="2081873741" sldId="512"/>
        </pc:sldMkLst>
        <pc:spChg chg="add ord">
          <ac:chgData name="Juan Caballero" userId="62a79988-00cc-43b5-bc96-b6823df23423" providerId="ADAL" clId="{48A1B146-9184-416E-9FE8-E31EF0C6308C}" dt="2019-06-07T10:57:09.852" v="101" actId="167"/>
          <ac:spMkLst>
            <pc:docMk/>
            <pc:sldMk cId="2081873741" sldId="512"/>
            <ac:spMk id="4" creationId="{35B7734D-7003-4ACE-959D-F9F7F2BA798F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15.103" v="103" actId="167"/>
        <pc:sldMkLst>
          <pc:docMk/>
          <pc:sldMk cId="9697994" sldId="513"/>
        </pc:sldMkLst>
        <pc:spChg chg="add ord">
          <ac:chgData name="Juan Caballero" userId="62a79988-00cc-43b5-bc96-b6823df23423" providerId="ADAL" clId="{48A1B146-9184-416E-9FE8-E31EF0C6308C}" dt="2019-06-07T10:57:15.103" v="103" actId="167"/>
          <ac:spMkLst>
            <pc:docMk/>
            <pc:sldMk cId="9697994" sldId="513"/>
            <ac:spMk id="4" creationId="{5E1D1605-3526-4148-9296-EBB04AC08A3C}"/>
          </ac:spMkLst>
        </pc:sp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3046572386" sldId="513"/>
        </pc:sldMkLst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2328408282" sldId="514"/>
        </pc:sldMkLst>
      </pc:sldChg>
      <pc:sldChg chg="addSp modSp add setBg">
        <pc:chgData name="Juan Caballero" userId="62a79988-00cc-43b5-bc96-b6823df23423" providerId="ADAL" clId="{48A1B146-9184-416E-9FE8-E31EF0C6308C}" dt="2019-06-07T10:57:19.640" v="105" actId="167"/>
        <pc:sldMkLst>
          <pc:docMk/>
          <pc:sldMk cId="2633701758" sldId="514"/>
        </pc:sldMkLst>
        <pc:spChg chg="add ord">
          <ac:chgData name="Juan Caballero" userId="62a79988-00cc-43b5-bc96-b6823df23423" providerId="ADAL" clId="{48A1B146-9184-416E-9FE8-E31EF0C6308C}" dt="2019-06-07T10:57:19.640" v="105" actId="167"/>
          <ac:spMkLst>
            <pc:docMk/>
            <pc:sldMk cId="2633701758" sldId="514"/>
            <ac:spMk id="4" creationId="{B8D65D59-F868-4A08-92D2-84FDAF55FA6F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23.360" v="107" actId="167"/>
        <pc:sldMkLst>
          <pc:docMk/>
          <pc:sldMk cId="1710096786" sldId="515"/>
        </pc:sldMkLst>
        <pc:spChg chg="add ord">
          <ac:chgData name="Juan Caballero" userId="62a79988-00cc-43b5-bc96-b6823df23423" providerId="ADAL" clId="{48A1B146-9184-416E-9FE8-E31EF0C6308C}" dt="2019-06-07T10:57:23.360" v="107" actId="167"/>
          <ac:spMkLst>
            <pc:docMk/>
            <pc:sldMk cId="1710096786" sldId="515"/>
            <ac:spMk id="4" creationId="{62C0050B-546C-4FF9-AF67-68FAB57431D5}"/>
          </ac:spMkLst>
        </pc:spChg>
      </pc:sldChg>
      <pc:sldChg chg="add del modTransition">
        <pc:chgData name="Juan Caballero" userId="62a79988-00cc-43b5-bc96-b6823df23423" providerId="ADAL" clId="{48A1B146-9184-416E-9FE8-E31EF0C6308C}" dt="2019-06-07T10:26:23.484" v="3"/>
        <pc:sldMkLst>
          <pc:docMk/>
          <pc:sldMk cId="3416888451" sldId="515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207233385" sldId="516"/>
        </pc:sldMkLst>
      </pc:sldChg>
      <pc:sldChg chg="addSp modSp add setBg">
        <pc:chgData name="Juan Caballero" userId="62a79988-00cc-43b5-bc96-b6823df23423" providerId="ADAL" clId="{48A1B146-9184-416E-9FE8-E31EF0C6308C}" dt="2019-06-07T10:57:29.647" v="109" actId="167"/>
        <pc:sldMkLst>
          <pc:docMk/>
          <pc:sldMk cId="2786537951" sldId="516"/>
        </pc:sldMkLst>
        <pc:spChg chg="add ord">
          <ac:chgData name="Juan Caballero" userId="62a79988-00cc-43b5-bc96-b6823df23423" providerId="ADAL" clId="{48A1B146-9184-416E-9FE8-E31EF0C6308C}" dt="2019-06-07T10:57:29.647" v="109" actId="167"/>
          <ac:spMkLst>
            <pc:docMk/>
            <pc:sldMk cId="2786537951" sldId="516"/>
            <ac:spMk id="4" creationId="{81C99B9A-E140-4E67-8B69-A289E6EEFFB3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34.862" v="111" actId="167"/>
        <pc:sldMkLst>
          <pc:docMk/>
          <pc:sldMk cId="2761558292" sldId="517"/>
        </pc:sldMkLst>
        <pc:spChg chg="add ord">
          <ac:chgData name="Juan Caballero" userId="62a79988-00cc-43b5-bc96-b6823df23423" providerId="ADAL" clId="{48A1B146-9184-416E-9FE8-E31EF0C6308C}" dt="2019-06-07T10:57:34.862" v="111" actId="167"/>
          <ac:spMkLst>
            <pc:docMk/>
            <pc:sldMk cId="2761558292" sldId="517"/>
            <ac:spMk id="4" creationId="{7023D3BE-AEE4-4826-B671-3364CD52757B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785995878" sldId="517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52259369" sldId="518"/>
        </pc:sldMkLst>
      </pc:sldChg>
      <pc:sldChg chg="addSp modSp add setBg">
        <pc:chgData name="Juan Caballero" userId="62a79988-00cc-43b5-bc96-b6823df23423" providerId="ADAL" clId="{48A1B146-9184-416E-9FE8-E31EF0C6308C}" dt="2019-06-07T10:57:39.304" v="113" actId="167"/>
        <pc:sldMkLst>
          <pc:docMk/>
          <pc:sldMk cId="2699956482" sldId="518"/>
        </pc:sldMkLst>
        <pc:spChg chg="add ord">
          <ac:chgData name="Juan Caballero" userId="62a79988-00cc-43b5-bc96-b6823df23423" providerId="ADAL" clId="{48A1B146-9184-416E-9FE8-E31EF0C6308C}" dt="2019-06-07T10:57:39.304" v="113" actId="167"/>
          <ac:spMkLst>
            <pc:docMk/>
            <pc:sldMk cId="2699956482" sldId="518"/>
            <ac:spMk id="4" creationId="{EEC6B438-A7AD-47F8-8993-A2889349DD99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831263935" sldId="519"/>
        </pc:sldMkLst>
      </pc:sldChg>
      <pc:sldChg chg="addSp modSp add setBg">
        <pc:chgData name="Juan Caballero" userId="62a79988-00cc-43b5-bc96-b6823df23423" providerId="ADAL" clId="{48A1B146-9184-416E-9FE8-E31EF0C6308C}" dt="2019-06-07T10:57:45.029" v="115" actId="167"/>
        <pc:sldMkLst>
          <pc:docMk/>
          <pc:sldMk cId="3143161353" sldId="519"/>
        </pc:sldMkLst>
        <pc:spChg chg="add ord">
          <ac:chgData name="Juan Caballero" userId="62a79988-00cc-43b5-bc96-b6823df23423" providerId="ADAL" clId="{48A1B146-9184-416E-9FE8-E31EF0C6308C}" dt="2019-06-07T10:57:45.029" v="115" actId="167"/>
          <ac:spMkLst>
            <pc:docMk/>
            <pc:sldMk cId="3143161353" sldId="519"/>
            <ac:spMk id="4" creationId="{3A677C27-38E0-4FFE-B056-D8BBA2FDA68F}"/>
          </ac:spMkLst>
        </pc:spChg>
      </pc:sldChg>
      <pc:sldChg chg="add del">
        <pc:chgData name="Juan Caballero" userId="62a79988-00cc-43b5-bc96-b6823df23423" providerId="ADAL" clId="{48A1B146-9184-416E-9FE8-E31EF0C6308C}" dt="2019-06-07T10:55:13.576" v="90"/>
        <pc:sldMkLst>
          <pc:docMk/>
          <pc:sldMk cId="3293384389" sldId="519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1513354970" sldId="520"/>
        </pc:sldMkLst>
      </pc:sldChg>
      <pc:sldChg chg="addSp modSp add setBg">
        <pc:chgData name="Juan Caballero" userId="62a79988-00cc-43b5-bc96-b6823df23423" providerId="ADAL" clId="{48A1B146-9184-416E-9FE8-E31EF0C6308C}" dt="2019-06-07T10:57:49.699" v="117" actId="167"/>
        <pc:sldMkLst>
          <pc:docMk/>
          <pc:sldMk cId="3252009657" sldId="520"/>
        </pc:sldMkLst>
        <pc:spChg chg="add ord">
          <ac:chgData name="Juan Caballero" userId="62a79988-00cc-43b5-bc96-b6823df23423" providerId="ADAL" clId="{48A1B146-9184-416E-9FE8-E31EF0C6308C}" dt="2019-06-07T10:57:49.699" v="117" actId="167"/>
          <ac:spMkLst>
            <pc:docMk/>
            <pc:sldMk cId="3252009657" sldId="520"/>
            <ac:spMk id="4" creationId="{B725EA86-2F08-442B-9AEF-5A06A5FCCF21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84184947" sldId="521"/>
        </pc:sldMkLst>
      </pc:sldChg>
      <pc:sldChg chg="addSp modSp add setBg">
        <pc:chgData name="Juan Caballero" userId="62a79988-00cc-43b5-bc96-b6823df23423" providerId="ADAL" clId="{48A1B146-9184-416E-9FE8-E31EF0C6308C}" dt="2019-06-07T10:57:54.548" v="119" actId="167"/>
        <pc:sldMkLst>
          <pc:docMk/>
          <pc:sldMk cId="1169735453" sldId="521"/>
        </pc:sldMkLst>
        <pc:spChg chg="add ord">
          <ac:chgData name="Juan Caballero" userId="62a79988-00cc-43b5-bc96-b6823df23423" providerId="ADAL" clId="{48A1B146-9184-416E-9FE8-E31EF0C6308C}" dt="2019-06-07T10:57:54.548" v="119" actId="167"/>
          <ac:spMkLst>
            <pc:docMk/>
            <pc:sldMk cId="1169735453" sldId="521"/>
            <ac:spMk id="4" creationId="{4756431A-7F9C-48B2-BC87-0F62B700209A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7:59.695" v="121" actId="167"/>
        <pc:sldMkLst>
          <pc:docMk/>
          <pc:sldMk cId="544666464" sldId="522"/>
        </pc:sldMkLst>
        <pc:spChg chg="add ord">
          <ac:chgData name="Juan Caballero" userId="62a79988-00cc-43b5-bc96-b6823df23423" providerId="ADAL" clId="{48A1B146-9184-416E-9FE8-E31EF0C6308C}" dt="2019-06-07T10:57:59.695" v="121" actId="167"/>
          <ac:spMkLst>
            <pc:docMk/>
            <pc:sldMk cId="544666464" sldId="522"/>
            <ac:spMk id="4" creationId="{224985E5-4280-45AD-8B43-EE153F1A9812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691170509" sldId="522"/>
        </pc:sldMkLst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3704870358" sldId="523"/>
        </pc:sldMkLst>
      </pc:sldChg>
      <pc:sldChg chg="addSp modSp add setBg">
        <pc:chgData name="Juan Caballero" userId="62a79988-00cc-43b5-bc96-b6823df23423" providerId="ADAL" clId="{48A1B146-9184-416E-9FE8-E31EF0C6308C}" dt="2019-06-07T10:58:08.472" v="123" actId="167"/>
        <pc:sldMkLst>
          <pc:docMk/>
          <pc:sldMk cId="3855782716" sldId="523"/>
        </pc:sldMkLst>
        <pc:spChg chg="add ord">
          <ac:chgData name="Juan Caballero" userId="62a79988-00cc-43b5-bc96-b6823df23423" providerId="ADAL" clId="{48A1B146-9184-416E-9FE8-E31EF0C6308C}" dt="2019-06-07T10:58:08.472" v="123" actId="167"/>
          <ac:spMkLst>
            <pc:docMk/>
            <pc:sldMk cId="3855782716" sldId="523"/>
            <ac:spMk id="4" creationId="{AF0B2E9B-75B3-4B4A-90E5-BD096253A8C0}"/>
          </ac:spMkLst>
        </pc:spChg>
      </pc:sldChg>
      <pc:sldChg chg="add del">
        <pc:chgData name="Juan Caballero" userId="62a79988-00cc-43b5-bc96-b6823df23423" providerId="ADAL" clId="{48A1B146-9184-416E-9FE8-E31EF0C6308C}" dt="2019-06-07T10:26:23.484" v="3"/>
        <pc:sldMkLst>
          <pc:docMk/>
          <pc:sldMk cId="2290055578" sldId="524"/>
        </pc:sldMkLst>
      </pc:sldChg>
      <pc:sldChg chg="addSp modSp add setBg">
        <pc:chgData name="Juan Caballero" userId="62a79988-00cc-43b5-bc96-b6823df23423" providerId="ADAL" clId="{48A1B146-9184-416E-9FE8-E31EF0C6308C}" dt="2019-06-07T10:58:12.506" v="125" actId="167"/>
        <pc:sldMkLst>
          <pc:docMk/>
          <pc:sldMk cId="3172346278" sldId="524"/>
        </pc:sldMkLst>
        <pc:spChg chg="add ord">
          <ac:chgData name="Juan Caballero" userId="62a79988-00cc-43b5-bc96-b6823df23423" providerId="ADAL" clId="{48A1B146-9184-416E-9FE8-E31EF0C6308C}" dt="2019-06-07T10:58:12.506" v="125" actId="167"/>
          <ac:spMkLst>
            <pc:docMk/>
            <pc:sldMk cId="3172346278" sldId="524"/>
            <ac:spMk id="4" creationId="{D9E5036C-B080-463D-95D8-A3D43A7FEF28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16.969" v="127" actId="167"/>
        <pc:sldMkLst>
          <pc:docMk/>
          <pc:sldMk cId="596548851" sldId="525"/>
        </pc:sldMkLst>
        <pc:spChg chg="add ord">
          <ac:chgData name="Juan Caballero" userId="62a79988-00cc-43b5-bc96-b6823df23423" providerId="ADAL" clId="{48A1B146-9184-416E-9FE8-E31EF0C6308C}" dt="2019-06-07T10:58:16.969" v="127" actId="167"/>
          <ac:spMkLst>
            <pc:docMk/>
            <pc:sldMk cId="596548851" sldId="525"/>
            <ac:spMk id="4" creationId="{8CA7C332-C2BE-4392-8B65-3880DA5E1CB3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21.184" v="129" actId="167"/>
        <pc:sldMkLst>
          <pc:docMk/>
          <pc:sldMk cId="988030942" sldId="526"/>
        </pc:sldMkLst>
        <pc:spChg chg="add ord">
          <ac:chgData name="Juan Caballero" userId="62a79988-00cc-43b5-bc96-b6823df23423" providerId="ADAL" clId="{48A1B146-9184-416E-9FE8-E31EF0C6308C}" dt="2019-06-07T10:58:21.184" v="129" actId="167"/>
          <ac:spMkLst>
            <pc:docMk/>
            <pc:sldMk cId="988030942" sldId="526"/>
            <ac:spMk id="4" creationId="{9871007E-2751-48CF-A124-29B91D4FA9A3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37.501" v="132" actId="167"/>
        <pc:sldMkLst>
          <pc:docMk/>
          <pc:sldMk cId="463177939" sldId="527"/>
        </pc:sldMkLst>
        <pc:spChg chg="add mod ord">
          <ac:chgData name="Juan Caballero" userId="62a79988-00cc-43b5-bc96-b6823df23423" providerId="ADAL" clId="{48A1B146-9184-416E-9FE8-E31EF0C6308C}" dt="2019-06-07T10:58:37.501" v="132" actId="167"/>
          <ac:spMkLst>
            <pc:docMk/>
            <pc:sldMk cId="463177939" sldId="527"/>
            <ac:spMk id="4" creationId="{C0BFBB0D-5C8D-49DC-A768-525C2866CCAE}"/>
          </ac:spMkLst>
        </pc:spChg>
      </pc:sldChg>
      <pc:sldChg chg="addSp delSp modSp add setBg">
        <pc:chgData name="Juan Caballero" userId="62a79988-00cc-43b5-bc96-b6823df23423" providerId="ADAL" clId="{48A1B146-9184-416E-9FE8-E31EF0C6308C}" dt="2019-06-07T10:58:52.431" v="136" actId="167"/>
        <pc:sldMkLst>
          <pc:docMk/>
          <pc:sldMk cId="3675410488" sldId="528"/>
        </pc:sldMkLst>
        <pc:spChg chg="add del">
          <ac:chgData name="Juan Caballero" userId="62a79988-00cc-43b5-bc96-b6823df23423" providerId="ADAL" clId="{48A1B146-9184-416E-9FE8-E31EF0C6308C}" dt="2019-06-07T10:58:42.298" v="134" actId="478"/>
          <ac:spMkLst>
            <pc:docMk/>
            <pc:sldMk cId="3675410488" sldId="528"/>
            <ac:spMk id="4" creationId="{97A0630A-F61F-40E9-B771-18FA777AED23}"/>
          </ac:spMkLst>
        </pc:spChg>
        <pc:spChg chg="add ord">
          <ac:chgData name="Juan Caballero" userId="62a79988-00cc-43b5-bc96-b6823df23423" providerId="ADAL" clId="{48A1B146-9184-416E-9FE8-E31EF0C6308C}" dt="2019-06-07T10:58:52.431" v="136" actId="167"/>
          <ac:spMkLst>
            <pc:docMk/>
            <pc:sldMk cId="3675410488" sldId="528"/>
            <ac:spMk id="5" creationId="{82FC5B2A-787F-4677-AE78-0E1E79E7727D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8:57.160" v="138" actId="167"/>
        <pc:sldMkLst>
          <pc:docMk/>
          <pc:sldMk cId="1546778828" sldId="529"/>
        </pc:sldMkLst>
        <pc:spChg chg="add ord">
          <ac:chgData name="Juan Caballero" userId="62a79988-00cc-43b5-bc96-b6823df23423" providerId="ADAL" clId="{48A1B146-9184-416E-9FE8-E31EF0C6308C}" dt="2019-06-07T10:58:57.160" v="138" actId="167"/>
          <ac:spMkLst>
            <pc:docMk/>
            <pc:sldMk cId="1546778828" sldId="529"/>
            <ac:spMk id="4" creationId="{3ED15F4A-A57E-4688-B4C7-C80E48C36A1D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13.915" v="140" actId="167"/>
        <pc:sldMkLst>
          <pc:docMk/>
          <pc:sldMk cId="155002575" sldId="530"/>
        </pc:sldMkLst>
        <pc:spChg chg="add ord">
          <ac:chgData name="Juan Caballero" userId="62a79988-00cc-43b5-bc96-b6823df23423" providerId="ADAL" clId="{48A1B146-9184-416E-9FE8-E31EF0C6308C}" dt="2019-06-07T10:59:13.915" v="140" actId="167"/>
          <ac:spMkLst>
            <pc:docMk/>
            <pc:sldMk cId="155002575" sldId="530"/>
            <ac:spMk id="4" creationId="{D192BE7D-05C5-4FD5-8DA1-232770868414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20.598" v="142" actId="167"/>
        <pc:sldMkLst>
          <pc:docMk/>
          <pc:sldMk cId="3763320917" sldId="531"/>
        </pc:sldMkLst>
        <pc:spChg chg="add ord">
          <ac:chgData name="Juan Caballero" userId="62a79988-00cc-43b5-bc96-b6823df23423" providerId="ADAL" clId="{48A1B146-9184-416E-9FE8-E31EF0C6308C}" dt="2019-06-07T10:59:20.598" v="142" actId="167"/>
          <ac:spMkLst>
            <pc:docMk/>
            <pc:sldMk cId="3763320917" sldId="531"/>
            <ac:spMk id="4" creationId="{4AFC30FD-249A-47F9-B27F-1C4ED30B35CB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27.760" v="144" actId="167"/>
        <pc:sldMkLst>
          <pc:docMk/>
          <pc:sldMk cId="3497348930" sldId="532"/>
        </pc:sldMkLst>
        <pc:spChg chg="add ord">
          <ac:chgData name="Juan Caballero" userId="62a79988-00cc-43b5-bc96-b6823df23423" providerId="ADAL" clId="{48A1B146-9184-416E-9FE8-E31EF0C6308C}" dt="2019-06-07T10:59:27.760" v="144" actId="167"/>
          <ac:spMkLst>
            <pc:docMk/>
            <pc:sldMk cId="3497348930" sldId="532"/>
            <ac:spMk id="4" creationId="{E35D6511-AEBB-4BA4-BE4C-D0984E400E5F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34.586" v="146" actId="167"/>
        <pc:sldMkLst>
          <pc:docMk/>
          <pc:sldMk cId="3457733230" sldId="533"/>
        </pc:sldMkLst>
        <pc:spChg chg="add ord">
          <ac:chgData name="Juan Caballero" userId="62a79988-00cc-43b5-bc96-b6823df23423" providerId="ADAL" clId="{48A1B146-9184-416E-9FE8-E31EF0C6308C}" dt="2019-06-07T10:59:34.586" v="146" actId="167"/>
          <ac:spMkLst>
            <pc:docMk/>
            <pc:sldMk cId="3457733230" sldId="533"/>
            <ac:spMk id="4" creationId="{EA1193AE-99E5-4618-B5C7-1747CAC57480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41.348" v="148" actId="167"/>
        <pc:sldMkLst>
          <pc:docMk/>
          <pc:sldMk cId="1992275077" sldId="534"/>
        </pc:sldMkLst>
        <pc:spChg chg="add ord">
          <ac:chgData name="Juan Caballero" userId="62a79988-00cc-43b5-bc96-b6823df23423" providerId="ADAL" clId="{48A1B146-9184-416E-9FE8-E31EF0C6308C}" dt="2019-06-07T10:59:41.348" v="148" actId="167"/>
          <ac:spMkLst>
            <pc:docMk/>
            <pc:sldMk cId="1992275077" sldId="534"/>
            <ac:spMk id="4" creationId="{E173CDD8-45F9-4FF9-BC26-3245F06ECA5D}"/>
          </ac:spMkLst>
        </pc:spChg>
      </pc:sldChg>
      <pc:sldChg chg="addSp modSp add setBg">
        <pc:chgData name="Juan Caballero" userId="62a79988-00cc-43b5-bc96-b6823df23423" providerId="ADAL" clId="{48A1B146-9184-416E-9FE8-E31EF0C6308C}" dt="2019-06-07T10:59:51.991" v="150" actId="167"/>
        <pc:sldMkLst>
          <pc:docMk/>
          <pc:sldMk cId="2673496304" sldId="535"/>
        </pc:sldMkLst>
        <pc:spChg chg="add ord">
          <ac:chgData name="Juan Caballero" userId="62a79988-00cc-43b5-bc96-b6823df23423" providerId="ADAL" clId="{48A1B146-9184-416E-9FE8-E31EF0C6308C}" dt="2019-06-07T10:59:51.991" v="150" actId="167"/>
          <ac:spMkLst>
            <pc:docMk/>
            <pc:sldMk cId="2673496304" sldId="535"/>
            <ac:spMk id="4" creationId="{79A90B12-900E-46F6-A62F-8E6277E7017B}"/>
          </ac:spMkLst>
        </pc:spChg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53683002" sldId="536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960751522" sldId="537"/>
        </pc:sldMkLst>
      </pc:sldChg>
      <pc:sldChg chg="add del">
        <pc:chgData name="Juan Caballero" userId="62a79988-00cc-43b5-bc96-b6823df23423" providerId="ADAL" clId="{48A1B146-9184-416E-9FE8-E31EF0C6308C}" dt="2019-06-07T11:02:08.112" v="158"/>
        <pc:sldMkLst>
          <pc:docMk/>
          <pc:sldMk cId="3824956866" sldId="538"/>
        </pc:sldMkLst>
      </pc:sldChg>
    </pc:docChg>
  </pc:docChgLst>
  <pc:docChgLst>
    <pc:chgData name="Juan Caballero" userId="62a79988-00cc-43b5-bc96-b6823df23423" providerId="ADAL" clId="{0805042F-D8E3-42CC-A488-15D2444A6590}"/>
    <pc:docChg chg="custSel addSld delSld modSld">
      <pc:chgData name="Juan Caballero" userId="62a79988-00cc-43b5-bc96-b6823df23423" providerId="ADAL" clId="{0805042F-D8E3-42CC-A488-15D2444A6590}" dt="2019-11-07T07:08:30.228" v="206" actId="1036"/>
      <pc:docMkLst>
        <pc:docMk/>
      </pc:docMkLst>
      <pc:sldChg chg="modSp modAnim">
        <pc:chgData name="Juan Caballero" userId="62a79988-00cc-43b5-bc96-b6823df23423" providerId="ADAL" clId="{0805042F-D8E3-42CC-A488-15D2444A6590}" dt="2019-11-05T21:38:32.293" v="8"/>
        <pc:sldMkLst>
          <pc:docMk/>
          <pc:sldMk cId="1934256050" sldId="436"/>
        </pc:sldMkLst>
        <pc:spChg chg="mod">
          <ac:chgData name="Juan Caballero" userId="62a79988-00cc-43b5-bc96-b6823df23423" providerId="ADAL" clId="{0805042F-D8E3-42CC-A488-15D2444A6590}" dt="2019-11-05T21:38:21.211" v="5" actId="14100"/>
          <ac:spMkLst>
            <pc:docMk/>
            <pc:sldMk cId="1934256050" sldId="436"/>
            <ac:spMk id="79" creationId="{A248FF0E-AEEF-4279-9888-22393E291597}"/>
          </ac:spMkLst>
        </pc:spChg>
        <pc:spChg chg="mod">
          <ac:chgData name="Juan Caballero" userId="62a79988-00cc-43b5-bc96-b6823df23423" providerId="ADAL" clId="{0805042F-D8E3-42CC-A488-15D2444A6590}" dt="2019-11-05T21:38:25.140" v="7" actId="20577"/>
          <ac:spMkLst>
            <pc:docMk/>
            <pc:sldMk cId="1934256050" sldId="436"/>
            <ac:spMk id="83" creationId="{87A16D15-3ACA-4322-B40C-F4732986A3BC}"/>
          </ac:spMkLst>
        </pc:spChg>
      </pc:sldChg>
      <pc:sldChg chg="modAnim">
        <pc:chgData name="Juan Caballero" userId="62a79988-00cc-43b5-bc96-b6823df23423" providerId="ADAL" clId="{0805042F-D8E3-42CC-A488-15D2444A6590}" dt="2019-11-07T07:07:41.942" v="192"/>
        <pc:sldMkLst>
          <pc:docMk/>
          <pc:sldMk cId="3652861838" sldId="493"/>
        </pc:sldMkLst>
      </pc:sldChg>
      <pc:sldChg chg="modSp">
        <pc:chgData name="Juan Caballero" userId="62a79988-00cc-43b5-bc96-b6823df23423" providerId="ADAL" clId="{0805042F-D8E3-42CC-A488-15D2444A6590}" dt="2019-11-05T21:38:38.501" v="10" actId="20577"/>
        <pc:sldMkLst>
          <pc:docMk/>
          <pc:sldMk cId="2053375010" sldId="535"/>
        </pc:sldMkLst>
        <pc:spChg chg="mod">
          <ac:chgData name="Juan Caballero" userId="62a79988-00cc-43b5-bc96-b6823df23423" providerId="ADAL" clId="{0805042F-D8E3-42CC-A488-15D2444A6590}" dt="2019-11-05T21:38:38.501" v="10" actId="20577"/>
          <ac:spMkLst>
            <pc:docMk/>
            <pc:sldMk cId="2053375010" sldId="535"/>
            <ac:spMk id="20" creationId="{F1F4D1F0-D9B1-483B-A432-E0705875BDD9}"/>
          </ac:spMkLst>
        </pc:spChg>
      </pc:sldChg>
      <pc:sldChg chg="modSp">
        <pc:chgData name="Juan Caballero" userId="62a79988-00cc-43b5-bc96-b6823df23423" providerId="ADAL" clId="{0805042F-D8E3-42CC-A488-15D2444A6590}" dt="2019-11-05T21:38:42.837" v="12" actId="20577"/>
        <pc:sldMkLst>
          <pc:docMk/>
          <pc:sldMk cId="2898469108" sldId="536"/>
        </pc:sldMkLst>
        <pc:spChg chg="mod">
          <ac:chgData name="Juan Caballero" userId="62a79988-00cc-43b5-bc96-b6823df23423" providerId="ADAL" clId="{0805042F-D8E3-42CC-A488-15D2444A6590}" dt="2019-11-05T21:38:42.837" v="12" actId="20577"/>
          <ac:spMkLst>
            <pc:docMk/>
            <pc:sldMk cId="2898469108" sldId="536"/>
            <ac:spMk id="37" creationId="{76D2A996-A089-4F98-B2A0-689A1AF72F5C}"/>
          </ac:spMkLst>
        </pc:spChg>
      </pc:sldChg>
      <pc:sldChg chg="modSp">
        <pc:chgData name="Juan Caballero" userId="62a79988-00cc-43b5-bc96-b6823df23423" providerId="ADAL" clId="{0805042F-D8E3-42CC-A488-15D2444A6590}" dt="2019-11-05T21:37:59.222" v="0" actId="208"/>
        <pc:sldMkLst>
          <pc:docMk/>
          <pc:sldMk cId="3918593587" sldId="537"/>
        </pc:sldMkLst>
        <pc:spChg chg="mod">
          <ac:chgData name="Juan Caballero" userId="62a79988-00cc-43b5-bc96-b6823df23423" providerId="ADAL" clId="{0805042F-D8E3-42CC-A488-15D2444A6590}" dt="2019-11-05T21:37:59.222" v="0" actId="208"/>
          <ac:spMkLst>
            <pc:docMk/>
            <pc:sldMk cId="3918593587" sldId="537"/>
            <ac:spMk id="2" creationId="{DEF48A77-0D35-4234-9BAA-0ECD3806397E}"/>
          </ac:spMkLst>
        </pc:spChg>
      </pc:sldChg>
      <pc:sldChg chg="modSp">
        <pc:chgData name="Juan Caballero" userId="62a79988-00cc-43b5-bc96-b6823df23423" providerId="ADAL" clId="{0805042F-D8E3-42CC-A488-15D2444A6590}" dt="2019-11-05T21:38:06.422" v="1" actId="208"/>
        <pc:sldMkLst>
          <pc:docMk/>
          <pc:sldMk cId="1071820823" sldId="539"/>
        </pc:sldMkLst>
        <pc:spChg chg="mod">
          <ac:chgData name="Juan Caballero" userId="62a79988-00cc-43b5-bc96-b6823df23423" providerId="ADAL" clId="{0805042F-D8E3-42CC-A488-15D2444A6590}" dt="2019-11-05T21:38:06.422" v="1" actId="208"/>
          <ac:spMkLst>
            <pc:docMk/>
            <pc:sldMk cId="1071820823" sldId="539"/>
            <ac:spMk id="2" creationId="{78D7BC1E-7C3E-44B1-97C9-3A4A15CFAD55}"/>
          </ac:spMkLst>
        </pc:spChg>
      </pc:sldChg>
      <pc:sldChg chg="delSp modSp">
        <pc:chgData name="Juan Caballero" userId="62a79988-00cc-43b5-bc96-b6823df23423" providerId="ADAL" clId="{0805042F-D8E3-42CC-A488-15D2444A6590}" dt="2019-11-07T07:08:30.228" v="206" actId="1036"/>
        <pc:sldMkLst>
          <pc:docMk/>
          <pc:sldMk cId="4256057840" sldId="560"/>
        </pc:sldMkLst>
        <pc:spChg chg="mod">
          <ac:chgData name="Juan Caballero" userId="62a79988-00cc-43b5-bc96-b6823df23423" providerId="ADAL" clId="{0805042F-D8E3-42CC-A488-15D2444A6590}" dt="2019-11-07T07:06:13.629" v="177" actId="1035"/>
          <ac:spMkLst>
            <pc:docMk/>
            <pc:sldMk cId="4256057840" sldId="560"/>
            <ac:spMk id="2" creationId="{BB575C34-DCE6-4811-8841-878A80C1A5FA}"/>
          </ac:spMkLst>
        </pc:spChg>
        <pc:spChg chg="mod">
          <ac:chgData name="Juan Caballero" userId="62a79988-00cc-43b5-bc96-b6823df23423" providerId="ADAL" clId="{0805042F-D8E3-42CC-A488-15D2444A6590}" dt="2019-11-07T07:07:15.736" v="190" actId="1035"/>
          <ac:spMkLst>
            <pc:docMk/>
            <pc:sldMk cId="4256057840" sldId="560"/>
            <ac:spMk id="14" creationId="{100BCC3F-EF8D-4DBB-8534-A94896064112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17" creationId="{9255230F-F5EE-4AA0-9E3E-6A336EA379B5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20" creationId="{716672BD-1E63-450A-B4EA-9479DA3CFCE0}"/>
          </ac:spMkLst>
        </pc:spChg>
        <pc:spChg chg="mod">
          <ac:chgData name="Juan Caballero" userId="62a79988-00cc-43b5-bc96-b6823df23423" providerId="ADAL" clId="{0805042F-D8E3-42CC-A488-15D2444A6590}" dt="2019-11-07T07:07:15.736" v="190" actId="1035"/>
          <ac:spMkLst>
            <pc:docMk/>
            <pc:sldMk cId="4256057840" sldId="560"/>
            <ac:spMk id="23" creationId="{2CA30029-1017-4544-914E-9DA8EB7813CC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26" creationId="{6E071B36-5DD0-41B6-81CA-CF7BF7A81EDB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29" creationId="{B96780E8-9EFE-43E1-94A3-3EE3930E0CF1}"/>
          </ac:spMkLst>
        </pc:spChg>
        <pc:spChg chg="mod">
          <ac:chgData name="Juan Caballero" userId="62a79988-00cc-43b5-bc96-b6823df23423" providerId="ADAL" clId="{0805042F-D8E3-42CC-A488-15D2444A6590}" dt="2019-11-07T07:07:09.838" v="186" actId="1076"/>
          <ac:spMkLst>
            <pc:docMk/>
            <pc:sldMk cId="4256057840" sldId="560"/>
            <ac:spMk id="32" creationId="{20DE8D5B-8B59-4A22-88D3-6DB2D7EA202C}"/>
          </ac:spMkLst>
        </pc:spChg>
        <pc:spChg chg="mod">
          <ac:chgData name="Juan Caballero" userId="62a79988-00cc-43b5-bc96-b6823df23423" providerId="ADAL" clId="{0805042F-D8E3-42CC-A488-15D2444A6590}" dt="2019-11-07T07:08:25.688" v="201" actId="1035"/>
          <ac:spMkLst>
            <pc:docMk/>
            <pc:sldMk cId="4256057840" sldId="560"/>
            <ac:spMk id="35" creationId="{E9B951A1-8BEA-402D-AC06-B205631A092D}"/>
          </ac:spMkLst>
        </pc:spChg>
        <pc:spChg chg="mod">
          <ac:chgData name="Juan Caballero" userId="62a79988-00cc-43b5-bc96-b6823df23423" providerId="ADAL" clId="{0805042F-D8E3-42CC-A488-15D2444A6590}" dt="2019-11-07T07:08:30.228" v="206" actId="1036"/>
          <ac:spMkLst>
            <pc:docMk/>
            <pc:sldMk cId="4256057840" sldId="560"/>
            <ac:spMk id="38" creationId="{1834C9E2-3DE5-4D66-9325-D8C3BD24227A}"/>
          </ac:spMkLst>
        </pc:spChg>
        <pc:spChg chg="mod">
          <ac:chgData name="Juan Caballero" userId="62a79988-00cc-43b5-bc96-b6823df23423" providerId="ADAL" clId="{0805042F-D8E3-42CC-A488-15D2444A6590}" dt="2019-11-07T07:07:09.838" v="186" actId="1076"/>
          <ac:spMkLst>
            <pc:docMk/>
            <pc:sldMk cId="4256057840" sldId="560"/>
            <ac:spMk id="41" creationId="{C42CF647-E467-4C6F-BEA5-B7A8F3761D87}"/>
          </ac:spMkLst>
        </pc:spChg>
        <pc:spChg chg="mod">
          <ac:chgData name="Juan Caballero" userId="62a79988-00cc-43b5-bc96-b6823df23423" providerId="ADAL" clId="{0805042F-D8E3-42CC-A488-15D2444A6590}" dt="2019-11-07T07:08:25.688" v="201" actId="1035"/>
          <ac:spMkLst>
            <pc:docMk/>
            <pc:sldMk cId="4256057840" sldId="560"/>
            <ac:spMk id="44" creationId="{E53F21AD-0124-4D57-BC96-3E62E4F47D40}"/>
          </ac:spMkLst>
        </pc:spChg>
        <pc:spChg chg="mod">
          <ac:chgData name="Juan Caballero" userId="62a79988-00cc-43b5-bc96-b6823df23423" providerId="ADAL" clId="{0805042F-D8E3-42CC-A488-15D2444A6590}" dt="2019-11-07T07:08:30.228" v="206" actId="1036"/>
          <ac:spMkLst>
            <pc:docMk/>
            <pc:sldMk cId="4256057840" sldId="560"/>
            <ac:spMk id="47" creationId="{C568FFD7-C29E-470B-A8CB-6F118B1D70BC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50" creationId="{4F8CCE8E-EF4B-46DD-A00E-9D36C907FA29}"/>
          </ac:spMkLst>
        </pc:spChg>
        <pc:spChg chg="mod">
          <ac:chgData name="Juan Caballero" userId="62a79988-00cc-43b5-bc96-b6823df23423" providerId="ADAL" clId="{0805042F-D8E3-42CC-A488-15D2444A6590}" dt="2019-11-07T07:08:20.758" v="198" actId="1035"/>
          <ac:spMkLst>
            <pc:docMk/>
            <pc:sldMk cId="4256057840" sldId="560"/>
            <ac:spMk id="53" creationId="{FA9ADBD2-D499-4992-939C-B356F72A3E41}"/>
          </ac:spMkLst>
        </pc:spChg>
        <pc:spChg chg="del">
          <ac:chgData name="Juan Caballero" userId="62a79988-00cc-43b5-bc96-b6823df23423" providerId="ADAL" clId="{0805042F-D8E3-42CC-A488-15D2444A6590}" dt="2019-11-07T07:06:27.098" v="178" actId="478"/>
          <ac:spMkLst>
            <pc:docMk/>
            <pc:sldMk cId="4256057840" sldId="560"/>
            <ac:spMk id="56" creationId="{5924E0A5-86A6-4021-91FF-689A644C72D5}"/>
          </ac:spMkLst>
        </pc:spChg>
        <pc:grpChg chg="mod">
          <ac:chgData name="Juan Caballero" userId="62a79988-00cc-43b5-bc96-b6823df23423" providerId="ADAL" clId="{0805042F-D8E3-42CC-A488-15D2444A6590}" dt="2019-11-07T07:07:15.736" v="190" actId="1035"/>
          <ac:grpSpMkLst>
            <pc:docMk/>
            <pc:sldMk cId="4256057840" sldId="560"/>
            <ac:grpSpMk id="4" creationId="{94F99651-A9B9-4C75-AD00-F5D0687832D2}"/>
          </ac:grpSpMkLst>
        </pc:grpChg>
        <pc:grpChg chg="mod">
          <ac:chgData name="Juan Caballero" userId="62a79988-00cc-43b5-bc96-b6823df23423" providerId="ADAL" clId="{0805042F-D8E3-42CC-A488-15D2444A6590}" dt="2019-11-07T07:08:20.758" v="198" actId="1035"/>
          <ac:grpSpMkLst>
            <pc:docMk/>
            <pc:sldMk cId="4256057840" sldId="560"/>
            <ac:grpSpMk id="7" creationId="{7341E2A7-E56B-4CEA-A4EA-A9AE49D8ACCA}"/>
          </ac:grpSpMkLst>
        </pc:grpChg>
        <pc:grpChg chg="mod">
          <ac:chgData name="Juan Caballero" userId="62a79988-00cc-43b5-bc96-b6823df23423" providerId="ADAL" clId="{0805042F-D8E3-42CC-A488-15D2444A6590}" dt="2019-11-07T07:08:20.758" v="198" actId="1035"/>
          <ac:grpSpMkLst>
            <pc:docMk/>
            <pc:sldMk cId="4256057840" sldId="560"/>
            <ac:grpSpMk id="10" creationId="{A98BE8F0-CF39-4324-A12D-ADE1B14B7204}"/>
          </ac:grpSpMkLst>
        </pc:grpChg>
        <pc:picChg chg="mod">
          <ac:chgData name="Juan Caballero" userId="62a79988-00cc-43b5-bc96-b6823df23423" providerId="ADAL" clId="{0805042F-D8E3-42CC-A488-15D2444A6590}" dt="2019-11-07T07:06:13.629" v="177" actId="1035"/>
          <ac:picMkLst>
            <pc:docMk/>
            <pc:sldMk cId="4256057840" sldId="560"/>
            <ac:picMk id="3" creationId="{500E5D6D-C329-4EA0-BC14-F57798CAACC8}"/>
          </ac:picMkLst>
        </pc:picChg>
        <pc:picChg chg="mod">
          <ac:chgData name="Juan Caballero" userId="62a79988-00cc-43b5-bc96-b6823df23423" providerId="ADAL" clId="{0805042F-D8E3-42CC-A488-15D2444A6590}" dt="2019-11-07T07:07:15.736" v="190" actId="1035"/>
          <ac:picMkLst>
            <pc:docMk/>
            <pc:sldMk cId="4256057840" sldId="560"/>
            <ac:picMk id="58" creationId="{E947176B-17E3-48EA-B0F5-2957CCFBD26D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59" creationId="{274D74CE-4514-4ADF-A1B5-4F6BFBE5BD04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60" creationId="{7B0445F2-FC3F-411C-955C-D48D3B3780AF}"/>
          </ac:picMkLst>
        </pc:picChg>
        <pc:picChg chg="mod">
          <ac:chgData name="Juan Caballero" userId="62a79988-00cc-43b5-bc96-b6823df23423" providerId="ADAL" clId="{0805042F-D8E3-42CC-A488-15D2444A6590}" dt="2019-11-07T07:07:15.736" v="190" actId="1035"/>
          <ac:picMkLst>
            <pc:docMk/>
            <pc:sldMk cId="4256057840" sldId="560"/>
            <ac:picMk id="61" creationId="{FC354A7A-4254-47F3-9E03-41CC68586D6C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62" creationId="{34D706B6-42BA-4DEC-8C12-65F8E14FBB68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63" creationId="{B7CC4B43-136F-4BE6-8329-11BC3A9A3559}"/>
          </ac:picMkLst>
        </pc:picChg>
        <pc:picChg chg="mod">
          <ac:chgData name="Juan Caballero" userId="62a79988-00cc-43b5-bc96-b6823df23423" providerId="ADAL" clId="{0805042F-D8E3-42CC-A488-15D2444A6590}" dt="2019-11-07T07:07:09.838" v="186" actId="1076"/>
          <ac:picMkLst>
            <pc:docMk/>
            <pc:sldMk cId="4256057840" sldId="560"/>
            <ac:picMk id="64" creationId="{E0DCCB5D-03E2-42DE-B519-68C500FE673E}"/>
          </ac:picMkLst>
        </pc:picChg>
        <pc:picChg chg="mod">
          <ac:chgData name="Juan Caballero" userId="62a79988-00cc-43b5-bc96-b6823df23423" providerId="ADAL" clId="{0805042F-D8E3-42CC-A488-15D2444A6590}" dt="2019-11-07T07:08:25.688" v="201" actId="1035"/>
          <ac:picMkLst>
            <pc:docMk/>
            <pc:sldMk cId="4256057840" sldId="560"/>
            <ac:picMk id="65" creationId="{12D5EF21-372B-4AE6-9121-08E141BF6582}"/>
          </ac:picMkLst>
        </pc:picChg>
        <pc:picChg chg="mod">
          <ac:chgData name="Juan Caballero" userId="62a79988-00cc-43b5-bc96-b6823df23423" providerId="ADAL" clId="{0805042F-D8E3-42CC-A488-15D2444A6590}" dt="2019-11-07T07:08:30.228" v="206" actId="1036"/>
          <ac:picMkLst>
            <pc:docMk/>
            <pc:sldMk cId="4256057840" sldId="560"/>
            <ac:picMk id="66" creationId="{75109305-5BD0-49C3-911A-320D9514DE98}"/>
          </ac:picMkLst>
        </pc:picChg>
        <pc:picChg chg="mod">
          <ac:chgData name="Juan Caballero" userId="62a79988-00cc-43b5-bc96-b6823df23423" providerId="ADAL" clId="{0805042F-D8E3-42CC-A488-15D2444A6590}" dt="2019-11-07T07:07:09.838" v="186" actId="1076"/>
          <ac:picMkLst>
            <pc:docMk/>
            <pc:sldMk cId="4256057840" sldId="560"/>
            <ac:picMk id="67" creationId="{DE85F3DE-717E-4A9A-82FA-6F592201F80C}"/>
          </ac:picMkLst>
        </pc:picChg>
        <pc:picChg chg="mod">
          <ac:chgData name="Juan Caballero" userId="62a79988-00cc-43b5-bc96-b6823df23423" providerId="ADAL" clId="{0805042F-D8E3-42CC-A488-15D2444A6590}" dt="2019-11-07T07:08:25.688" v="201" actId="1035"/>
          <ac:picMkLst>
            <pc:docMk/>
            <pc:sldMk cId="4256057840" sldId="560"/>
            <ac:picMk id="68" creationId="{32AECEB3-AAE5-4C0E-9BBE-5714747398A7}"/>
          </ac:picMkLst>
        </pc:picChg>
        <pc:picChg chg="mod">
          <ac:chgData name="Juan Caballero" userId="62a79988-00cc-43b5-bc96-b6823df23423" providerId="ADAL" clId="{0805042F-D8E3-42CC-A488-15D2444A6590}" dt="2019-11-07T07:08:30.228" v="206" actId="1036"/>
          <ac:picMkLst>
            <pc:docMk/>
            <pc:sldMk cId="4256057840" sldId="560"/>
            <ac:picMk id="69" creationId="{6F09D826-27F1-4241-A033-E153CCE5543A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70" creationId="{E6FE80D7-D3B4-4C68-A557-49ACFC36CEC4}"/>
          </ac:picMkLst>
        </pc:picChg>
        <pc:picChg chg="mod">
          <ac:chgData name="Juan Caballero" userId="62a79988-00cc-43b5-bc96-b6823df23423" providerId="ADAL" clId="{0805042F-D8E3-42CC-A488-15D2444A6590}" dt="2019-11-07T07:08:20.758" v="198" actId="1035"/>
          <ac:picMkLst>
            <pc:docMk/>
            <pc:sldMk cId="4256057840" sldId="560"/>
            <ac:picMk id="71" creationId="{9EF781F9-FA01-4E49-9400-49D4EEC4724C}"/>
          </ac:picMkLst>
        </pc:picChg>
        <pc:picChg chg="del">
          <ac:chgData name="Juan Caballero" userId="62a79988-00cc-43b5-bc96-b6823df23423" providerId="ADAL" clId="{0805042F-D8E3-42CC-A488-15D2444A6590}" dt="2019-11-07T07:06:27.098" v="178" actId="478"/>
          <ac:picMkLst>
            <pc:docMk/>
            <pc:sldMk cId="4256057840" sldId="560"/>
            <ac:picMk id="72" creationId="{FA0B4370-516A-4DFC-AE03-69D2824EC8A9}"/>
          </ac:picMkLst>
        </pc:picChg>
      </pc:sldChg>
      <pc:sldChg chg="addSp delSp modSp modAnim">
        <pc:chgData name="Juan Caballero" userId="62a79988-00cc-43b5-bc96-b6823df23423" providerId="ADAL" clId="{0805042F-D8E3-42CC-A488-15D2444A6590}" dt="2019-11-07T07:04:38.482" v="156"/>
        <pc:sldMkLst>
          <pc:docMk/>
          <pc:sldMk cId="3917326896" sldId="561"/>
        </pc:sldMkLst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0" creationId="{39FA2197-7DDE-4A44-9311-BFBD0190579D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1" creationId="{BBD9E1B6-DC08-426C-B68C-03EAC2361159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2" creationId="{D9F8FBE6-0BBA-4BC6-A24E-B150BCACAECF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3" creationId="{69F4CE27-0BAC-4E85-A0DA-59E2B207D1DC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5" creationId="{6FEB1886-A662-4185-BE53-85E6CF2CBDFC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6" creationId="{27FED675-59AD-445B-892C-1FFA18FCF5EA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8" creationId="{FB4762D7-83E3-4EE8-A36F-D06976F8ECC8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19" creationId="{1B2F8E02-73D0-4916-8C6D-B3B4556731A6}"/>
          </ac:spMkLst>
        </pc:spChg>
        <pc:spChg chg="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0" creationId="{E528CB37-A724-4576-944E-0FE52C5C1A88}"/>
          </ac:spMkLst>
        </pc:spChg>
        <pc:spChg chg="add 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1" creationId="{BC497962-DC39-4A24-B152-AF8C45239926}"/>
          </ac:spMkLst>
        </pc:spChg>
        <pc:spChg chg="add del mod">
          <ac:chgData name="Juan Caballero" userId="62a79988-00cc-43b5-bc96-b6823df23423" providerId="ADAL" clId="{0805042F-D8E3-42CC-A488-15D2444A6590}" dt="2019-11-07T07:01:36.729" v="126" actId="478"/>
          <ac:spMkLst>
            <pc:docMk/>
            <pc:sldMk cId="3917326896" sldId="561"/>
            <ac:spMk id="22" creationId="{CAC52090-2BDD-46E5-8E06-7D3F94848CCE}"/>
          </ac:spMkLst>
        </pc:spChg>
        <pc:spChg chg="add del mod">
          <ac:chgData name="Juan Caballero" userId="62a79988-00cc-43b5-bc96-b6823df23423" providerId="ADAL" clId="{0805042F-D8E3-42CC-A488-15D2444A6590}" dt="2019-11-07T07:01:36.729" v="126" actId="478"/>
          <ac:spMkLst>
            <pc:docMk/>
            <pc:sldMk cId="3917326896" sldId="561"/>
            <ac:spMk id="23" creationId="{EA0044D1-B6B5-4F09-A5BA-A42B02050976}"/>
          </ac:spMkLst>
        </pc:spChg>
        <pc:spChg chg="add 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5" creationId="{6B41E691-07E8-436E-AC31-E542156398C7}"/>
          </ac:spMkLst>
        </pc:spChg>
        <pc:spChg chg="add mod">
          <ac:chgData name="Juan Caballero" userId="62a79988-00cc-43b5-bc96-b6823df23423" providerId="ADAL" clId="{0805042F-D8E3-42CC-A488-15D2444A6590}" dt="2019-11-07T07:02:07.698" v="139" actId="1035"/>
          <ac:spMkLst>
            <pc:docMk/>
            <pc:sldMk cId="3917326896" sldId="561"/>
            <ac:spMk id="26" creationId="{E825ED40-DFF2-4CD9-989E-1C7C6F2FBE07}"/>
          </ac:spMkLst>
        </pc:sp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2" creationId="{32B42CC5-693C-48B4-8372-5E2B34985E41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3" creationId="{F93C404F-5222-489F-9BFE-DAC650B658BE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5" creationId="{FB6725DF-7C51-47D2-824F-29B6AF19BCA3}"/>
          </ac:picMkLst>
        </pc:picChg>
        <pc:picChg chg="add mod modCrop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6" creationId="{DC6FC9FE-8F94-43FB-8861-307F45749EB0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7" creationId="{59519FD8-1538-4416-A794-9E5245C46B98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8" creationId="{FD076CB5-51B7-4325-8DE0-92F8D51D3FDB}"/>
          </ac:picMkLst>
        </pc:picChg>
        <pc:picChg chg="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9" creationId="{4274DF02-B541-428D-90BA-63DF2F51DD0D}"/>
          </ac:picMkLst>
        </pc:picChg>
        <pc:picChg chg="add del mod">
          <ac:chgData name="Juan Caballero" userId="62a79988-00cc-43b5-bc96-b6823df23423" providerId="ADAL" clId="{0805042F-D8E3-42CC-A488-15D2444A6590}" dt="2019-11-07T07:01:36.729" v="126" actId="478"/>
          <ac:picMkLst>
            <pc:docMk/>
            <pc:sldMk cId="3917326896" sldId="561"/>
            <ac:picMk id="24" creationId="{A1FDDE04-7CAC-4E24-BA59-51DCDAA6D371}"/>
          </ac:picMkLst>
        </pc:picChg>
        <pc:picChg chg="add mod">
          <ac:chgData name="Juan Caballero" userId="62a79988-00cc-43b5-bc96-b6823df23423" providerId="ADAL" clId="{0805042F-D8E3-42CC-A488-15D2444A6590}" dt="2019-11-07T07:02:07.698" v="139" actId="1035"/>
          <ac:picMkLst>
            <pc:docMk/>
            <pc:sldMk cId="3917326896" sldId="561"/>
            <ac:picMk id="27" creationId="{6EACF50D-DCBE-4E58-BE83-C46E8325F83C}"/>
          </ac:picMkLst>
        </pc:picChg>
      </pc:sldChg>
      <pc:sldChg chg="del">
        <pc:chgData name="Juan Caballero" userId="62a79988-00cc-43b5-bc96-b6823df23423" providerId="ADAL" clId="{0805042F-D8E3-42CC-A488-15D2444A6590}" dt="2019-11-07T07:05:31.795" v="157" actId="2696"/>
        <pc:sldMkLst>
          <pc:docMk/>
          <pc:sldMk cId="106044906" sldId="589"/>
        </pc:sldMkLst>
      </pc:sldChg>
      <pc:sldChg chg="addSp add">
        <pc:chgData name="Juan Caballero" userId="62a79988-00cc-43b5-bc96-b6823df23423" providerId="ADAL" clId="{0805042F-D8E3-42CC-A488-15D2444A6590}" dt="2019-11-05T21:39:49.541" v="17"/>
        <pc:sldMkLst>
          <pc:docMk/>
          <pc:sldMk cId="3726751389" sldId="596"/>
        </pc:sldMkLst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2" creationId="{797C1FE2-1681-4EFD-B0C1-FABC05AA0ED9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3" creationId="{AF3E780D-EE4E-43DD-AEAC-5AC8127697FA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4" creationId="{94D51AE6-FFF8-4487-8CEC-4D56734D2908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5" creationId="{740D371D-4C85-4BC8-86B1-9051FCBDBBA4}"/>
          </ac:spMkLst>
        </pc:spChg>
        <pc:spChg chg="add">
          <ac:chgData name="Juan Caballero" userId="62a79988-00cc-43b5-bc96-b6823df23423" providerId="ADAL" clId="{0805042F-D8E3-42CC-A488-15D2444A6590}" dt="2019-11-05T21:39:49.541" v="17"/>
          <ac:spMkLst>
            <pc:docMk/>
            <pc:sldMk cId="3726751389" sldId="596"/>
            <ac:spMk id="6" creationId="{1191247B-4D23-4B9E-98F2-D09C909185DD}"/>
          </ac:spMkLst>
        </pc:spChg>
      </pc:sldChg>
      <pc:sldChg chg="addSp modSp add modAnim">
        <pc:chgData name="Juan Caballero" userId="62a79988-00cc-43b5-bc96-b6823df23423" providerId="ADAL" clId="{0805042F-D8E3-42CC-A488-15D2444A6590}" dt="2019-11-05T21:40:53.551" v="29" actId="1076"/>
        <pc:sldMkLst>
          <pc:docMk/>
          <pc:sldMk cId="1127894408" sldId="597"/>
        </pc:sldMkLst>
        <pc:spChg chg="add">
          <ac:chgData name="Juan Caballero" userId="62a79988-00cc-43b5-bc96-b6823df23423" providerId="ADAL" clId="{0805042F-D8E3-42CC-A488-15D2444A6590}" dt="2019-11-05T21:40:04.730" v="18"/>
          <ac:spMkLst>
            <pc:docMk/>
            <pc:sldMk cId="1127894408" sldId="597"/>
            <ac:spMk id="2" creationId="{9D4A55A6-695D-4FCD-BAD2-4265AB8D7625}"/>
          </ac:spMkLst>
        </pc:spChg>
        <pc:spChg chg="add">
          <ac:chgData name="Juan Caballero" userId="62a79988-00cc-43b5-bc96-b6823df23423" providerId="ADAL" clId="{0805042F-D8E3-42CC-A488-15D2444A6590}" dt="2019-11-05T21:40:04.730" v="18"/>
          <ac:spMkLst>
            <pc:docMk/>
            <pc:sldMk cId="1127894408" sldId="597"/>
            <ac:spMk id="3" creationId="{9CAFAEB5-BFD8-450F-A624-78035429D373}"/>
          </ac:spMkLst>
        </pc:spChg>
        <pc:spChg chg="add mod">
          <ac:chgData name="Juan Caballero" userId="62a79988-00cc-43b5-bc96-b6823df23423" providerId="ADAL" clId="{0805042F-D8E3-42CC-A488-15D2444A6590}" dt="2019-11-05T21:40:25.100" v="21" actId="207"/>
          <ac:spMkLst>
            <pc:docMk/>
            <pc:sldMk cId="1127894408" sldId="597"/>
            <ac:spMk id="5" creationId="{2C956D48-EFF5-47FA-A2E3-90E6FE8EA06F}"/>
          </ac:spMkLst>
        </pc:sp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4" creationId="{1EC50F3E-F86C-47B6-BD44-E0A111F749C4}"/>
          </ac:picMkLst>
        </pc:pic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6" creationId="{B0C1D39D-B616-42E6-82C0-98579E9A5C6A}"/>
          </ac:picMkLst>
        </pc:pic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7" creationId="{B81E7808-762C-44F5-A88B-EBB0CBA49B76}"/>
          </ac:picMkLst>
        </pc:picChg>
        <pc:picChg chg="add mod">
          <ac:chgData name="Juan Caballero" userId="62a79988-00cc-43b5-bc96-b6823df23423" providerId="ADAL" clId="{0805042F-D8E3-42CC-A488-15D2444A6590}" dt="2019-11-05T21:40:53.551" v="29" actId="1076"/>
          <ac:picMkLst>
            <pc:docMk/>
            <pc:sldMk cId="1127894408" sldId="597"/>
            <ac:picMk id="8" creationId="{F7CEF321-2551-4D38-9E94-6C65AF1F46D5}"/>
          </ac:picMkLst>
        </pc:picChg>
      </pc:sldChg>
      <pc:sldChg chg="addSp add">
        <pc:chgData name="Juan Caballero" userId="62a79988-00cc-43b5-bc96-b6823df23423" providerId="ADAL" clId="{0805042F-D8E3-42CC-A488-15D2444A6590}" dt="2019-11-05T21:41:15.222" v="30"/>
        <pc:sldMkLst>
          <pc:docMk/>
          <pc:sldMk cId="2916328623" sldId="598"/>
        </pc:sldMkLst>
        <pc:spChg chg="add">
          <ac:chgData name="Juan Caballero" userId="62a79988-00cc-43b5-bc96-b6823df23423" providerId="ADAL" clId="{0805042F-D8E3-42CC-A488-15D2444A6590}" dt="2019-11-05T21:41:15.222" v="30"/>
          <ac:spMkLst>
            <pc:docMk/>
            <pc:sldMk cId="2916328623" sldId="598"/>
            <ac:spMk id="2" creationId="{0B6EFB80-CAEE-4FBC-877D-F36ECF5240A6}"/>
          </ac:spMkLst>
        </pc:spChg>
        <pc:spChg chg="add">
          <ac:chgData name="Juan Caballero" userId="62a79988-00cc-43b5-bc96-b6823df23423" providerId="ADAL" clId="{0805042F-D8E3-42CC-A488-15D2444A6590}" dt="2019-11-05T21:41:15.222" v="30"/>
          <ac:spMkLst>
            <pc:docMk/>
            <pc:sldMk cId="2916328623" sldId="598"/>
            <ac:spMk id="3" creationId="{A2FE867B-D42F-4C10-ADB7-11FA7CAD6ECD}"/>
          </ac:spMkLst>
        </pc:sp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4" creationId="{E19A3904-5DE8-4899-83BC-2189FAE4DF30}"/>
          </ac:picMkLst>
        </pc:pic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5" creationId="{A197922F-C4F3-4714-A14D-59C714AB51C8}"/>
          </ac:picMkLst>
        </pc:pic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6" creationId="{C001F00B-3B23-4533-BEA7-51562AFC3B73}"/>
          </ac:picMkLst>
        </pc:picChg>
        <pc:picChg chg="add">
          <ac:chgData name="Juan Caballero" userId="62a79988-00cc-43b5-bc96-b6823df23423" providerId="ADAL" clId="{0805042F-D8E3-42CC-A488-15D2444A6590}" dt="2019-11-05T21:41:15.222" v="30"/>
          <ac:picMkLst>
            <pc:docMk/>
            <pc:sldMk cId="2916328623" sldId="598"/>
            <ac:picMk id="7" creationId="{27071DDC-4FEB-4B20-908F-ADF58507803C}"/>
          </ac:picMkLst>
        </pc:picChg>
      </pc:sldChg>
      <pc:sldChg chg="addSp modSp add">
        <pc:chgData name="Juan Caballero" userId="62a79988-00cc-43b5-bc96-b6823df23423" providerId="ADAL" clId="{0805042F-D8E3-42CC-A488-15D2444A6590}" dt="2019-11-05T21:42:02.574" v="37" actId="1076"/>
        <pc:sldMkLst>
          <pc:docMk/>
          <pc:sldMk cId="1572988522" sldId="599"/>
        </pc:sldMkLst>
        <pc:spChg chg="add">
          <ac:chgData name="Juan Caballero" userId="62a79988-00cc-43b5-bc96-b6823df23423" providerId="ADAL" clId="{0805042F-D8E3-42CC-A488-15D2444A6590}" dt="2019-11-05T21:41:33.355" v="31"/>
          <ac:spMkLst>
            <pc:docMk/>
            <pc:sldMk cId="1572988522" sldId="599"/>
            <ac:spMk id="2" creationId="{BCC22514-EF37-425A-9B18-E8CD942BD70C}"/>
          </ac:spMkLst>
        </pc:spChg>
        <pc:spChg chg="add">
          <ac:chgData name="Juan Caballero" userId="62a79988-00cc-43b5-bc96-b6823df23423" providerId="ADAL" clId="{0805042F-D8E3-42CC-A488-15D2444A6590}" dt="2019-11-05T21:41:33.355" v="31"/>
          <ac:spMkLst>
            <pc:docMk/>
            <pc:sldMk cId="1572988522" sldId="599"/>
            <ac:spMk id="3" creationId="{E953AFB1-C126-4622-8D26-2EB7C3A8E82E}"/>
          </ac:spMkLst>
        </pc:spChg>
        <pc:spChg chg="add mod">
          <ac:chgData name="Juan Caballero" userId="62a79988-00cc-43b5-bc96-b6823df23423" providerId="ADAL" clId="{0805042F-D8E3-42CC-A488-15D2444A6590}" dt="2019-11-05T21:42:02.574" v="37" actId="1076"/>
          <ac:spMkLst>
            <pc:docMk/>
            <pc:sldMk cId="1572988522" sldId="599"/>
            <ac:spMk id="5" creationId="{99A743BF-82AC-4023-AA1E-F157336D554B}"/>
          </ac:spMkLst>
        </pc:spChg>
        <pc:picChg chg="add mod">
          <ac:chgData name="Juan Caballero" userId="62a79988-00cc-43b5-bc96-b6823df23423" providerId="ADAL" clId="{0805042F-D8E3-42CC-A488-15D2444A6590}" dt="2019-11-05T21:41:59.639" v="36" actId="1076"/>
          <ac:picMkLst>
            <pc:docMk/>
            <pc:sldMk cId="1572988522" sldId="599"/>
            <ac:picMk id="4" creationId="{CB3CA6C0-66AE-4072-9DDC-862DED1F2A11}"/>
          </ac:picMkLst>
        </pc:picChg>
      </pc:sldChg>
      <pc:sldChg chg="addSp modSp add">
        <pc:chgData name="Juan Caballero" userId="62a79988-00cc-43b5-bc96-b6823df23423" providerId="ADAL" clId="{0805042F-D8E3-42CC-A488-15D2444A6590}" dt="2019-11-05T21:42:25.867" v="39" actId="207"/>
        <pc:sldMkLst>
          <pc:docMk/>
          <pc:sldMk cId="2330665923" sldId="600"/>
        </pc:sldMkLst>
        <pc:spChg chg="add">
          <ac:chgData name="Juan Caballero" userId="62a79988-00cc-43b5-bc96-b6823df23423" providerId="ADAL" clId="{0805042F-D8E3-42CC-A488-15D2444A6590}" dt="2019-11-05T21:42:18.729" v="38"/>
          <ac:spMkLst>
            <pc:docMk/>
            <pc:sldMk cId="2330665923" sldId="600"/>
            <ac:spMk id="2" creationId="{97F37E05-0E36-4DED-84DA-140ABF465C80}"/>
          </ac:spMkLst>
        </pc:spChg>
        <pc:spChg chg="add">
          <ac:chgData name="Juan Caballero" userId="62a79988-00cc-43b5-bc96-b6823df23423" providerId="ADAL" clId="{0805042F-D8E3-42CC-A488-15D2444A6590}" dt="2019-11-05T21:42:18.729" v="38"/>
          <ac:spMkLst>
            <pc:docMk/>
            <pc:sldMk cId="2330665923" sldId="600"/>
            <ac:spMk id="3" creationId="{94430C9D-16B3-4A17-AE5A-C2CE28BCD451}"/>
          </ac:spMkLst>
        </pc:spChg>
        <pc:spChg chg="add mod">
          <ac:chgData name="Juan Caballero" userId="62a79988-00cc-43b5-bc96-b6823df23423" providerId="ADAL" clId="{0805042F-D8E3-42CC-A488-15D2444A6590}" dt="2019-11-05T21:42:25.867" v="39" actId="207"/>
          <ac:spMkLst>
            <pc:docMk/>
            <pc:sldMk cId="2330665923" sldId="600"/>
            <ac:spMk id="4" creationId="{E443255B-39F5-43C0-A698-0E8C9D8DD762}"/>
          </ac:spMkLst>
        </pc:sp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5" creationId="{CC781D9E-1E8C-4A30-9AD1-1441CFAE7650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6" creationId="{75BAE5D1-365A-4C9C-A144-1C15611B763E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7" creationId="{713AA155-F4ED-4136-BE58-AA02689D8319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8" creationId="{0D330BB2-392D-4C0C-96BA-65A727B3C3CE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9" creationId="{60D020DD-BB4D-4807-B9B3-9CA2FEA4476C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0" creationId="{9864F27F-C974-4086-9BC6-88DF97E4DC5A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1" creationId="{6375186B-CEF0-4C20-BA8E-B77F96E8504C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2" creationId="{474E81A7-9563-409B-90F7-77F8D4A02911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3" creationId="{B2593714-96E7-43C7-8EC8-A2E87437EF16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4" creationId="{9E9CBE2B-5763-4CCF-952C-AC3E726FA2FF}"/>
          </ac:picMkLst>
        </pc:picChg>
        <pc:picChg chg="add">
          <ac:chgData name="Juan Caballero" userId="62a79988-00cc-43b5-bc96-b6823df23423" providerId="ADAL" clId="{0805042F-D8E3-42CC-A488-15D2444A6590}" dt="2019-11-05T21:42:18.729" v="38"/>
          <ac:picMkLst>
            <pc:docMk/>
            <pc:sldMk cId="2330665923" sldId="600"/>
            <ac:picMk id="15" creationId="{F9046E1F-0C5A-458E-8DFA-62A6918EF6B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F0B24-C066-4984-813E-58007161D54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EC6D7-CEEA-4A8C-B2AB-FB881DF78D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5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678D1-9BD8-4F02-9E89-3F66E246BA43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ECFA2-324B-4370-B6DD-F388947914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3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https://www.umweltbundesamt.de/der-aktionsbox-fussverkehr-sofort-loslegen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ECFA2-324B-4370-B6DD-F388947914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97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https://www.umweltbundesamt.de/der-aktionsbox-fussverkehr-sofort-loslegen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9ECFA2-324B-4370-B6DD-F388947914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124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9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3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92279B6-6F6A-4E26-ADB8-9B64D536A9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536A9F-0EE0-43D6-AF26-68D7E41BB8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" y="240628"/>
            <a:ext cx="3315300" cy="29997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CFD64F4-4AAE-4A56-A780-8DD76B4AA1C0}"/>
              </a:ext>
            </a:extLst>
          </p:cNvPr>
          <p:cNvSpPr/>
          <p:nvPr userDrawn="1"/>
        </p:nvSpPr>
        <p:spPr>
          <a:xfrm>
            <a:off x="0" y="5878513"/>
            <a:ext cx="12192000" cy="97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39" name="Picture 3" descr="M:\Projects Mobility Forum\EMW\2015-2017\3 - Support to EMW Activities\Communication Toolkit\2016 Communication Toolkit\#04 FOOTER (and EU Emblem)\EU Emblem low res.jpg">
            <a:extLst>
              <a:ext uri="{FF2B5EF4-FFF2-40B4-BE49-F238E27FC236}">
                <a16:creationId xmlns:a16="http://schemas.microsoft.com/office/drawing/2014/main" id="{C6941F2C-235F-4BB2-B246-2E7BA4EC1C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317186" y="6163369"/>
            <a:ext cx="646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3BBF5F4-B7E9-467F-AEC4-EDA19FE1930C}"/>
              </a:ext>
            </a:extLst>
          </p:cNvPr>
          <p:cNvSpPr txBox="1"/>
          <p:nvPr userDrawn="1"/>
        </p:nvSpPr>
        <p:spPr>
          <a:xfrm>
            <a:off x="174554" y="432247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16-22 SEPTEMBER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8E6265-4E1D-44BE-93B4-0E15DE2477A3}"/>
              </a:ext>
            </a:extLst>
          </p:cNvPr>
          <p:cNvSpPr txBox="1"/>
          <p:nvPr userDrawn="1"/>
        </p:nvSpPr>
        <p:spPr>
          <a:xfrm>
            <a:off x="174554" y="6114022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</p:spTree>
    <p:extLst>
      <p:ext uri="{BB962C8B-B14F-4D97-AF65-F5344CB8AC3E}">
        <p14:creationId xmlns:p14="http://schemas.microsoft.com/office/powerpoint/2010/main" val="413304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1">
            <a:extLst>
              <a:ext uri="{FF2B5EF4-FFF2-40B4-BE49-F238E27FC236}">
                <a16:creationId xmlns:a16="http://schemas.microsoft.com/office/drawing/2014/main" id="{86433736-53B5-4322-A598-0A62B07AAE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AC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FFCB43F2-3502-45E0-A901-BD16CB2E7597}"/>
              </a:ext>
            </a:extLst>
          </p:cNvPr>
          <p:cNvSpPr/>
          <p:nvPr/>
        </p:nvSpPr>
        <p:spPr>
          <a:xfrm>
            <a:off x="0" y="5878513"/>
            <a:ext cx="12192000" cy="97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6" name="Picture 3" descr="M:\Projects Mobility Forum\EMW\2015-2017\3 - Support to EMW Activities\Communication Toolkit\2016 Communication Toolkit\#04 FOOTER (and EU Emblem)\EU Emblem low res.jpg">
            <a:extLst>
              <a:ext uri="{FF2B5EF4-FFF2-40B4-BE49-F238E27FC236}">
                <a16:creationId xmlns:a16="http://schemas.microsoft.com/office/drawing/2014/main" id="{C56A21B2-6C65-4543-B0B1-31E9B3052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317186" y="6163369"/>
            <a:ext cx="646112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27">
            <a:extLst>
              <a:ext uri="{FF2B5EF4-FFF2-40B4-BE49-F238E27FC236}">
                <a16:creationId xmlns:a16="http://schemas.microsoft.com/office/drawing/2014/main" id="{ECC1B45F-2244-462E-B3EF-894D0577273A}"/>
              </a:ext>
            </a:extLst>
          </p:cNvPr>
          <p:cNvSpPr txBox="1"/>
          <p:nvPr/>
        </p:nvSpPr>
        <p:spPr>
          <a:xfrm>
            <a:off x="174554" y="6114019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1200" dirty="0">
                <a:solidFill>
                  <a:srgbClr val="4DA0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pic>
        <p:nvPicPr>
          <p:cNvPr id="5" name="Imagen 4" descr="Imagen que contiene texto, lego&#10;&#10;Descripción generada automáticamente">
            <a:extLst>
              <a:ext uri="{FF2B5EF4-FFF2-40B4-BE49-F238E27FC236}">
                <a16:creationId xmlns:a16="http://schemas.microsoft.com/office/drawing/2014/main" id="{D62784A0-A216-4279-BDA4-D39CD8F9D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61" y="636760"/>
            <a:ext cx="4350853" cy="4839298"/>
          </a:xfrm>
          <a:prstGeom prst="rect">
            <a:avLst/>
          </a:prstGeom>
        </p:spPr>
      </p:pic>
      <p:sp>
        <p:nvSpPr>
          <p:cNvPr id="46" name="TextBox 19">
            <a:extLst>
              <a:ext uri="{FF2B5EF4-FFF2-40B4-BE49-F238E27FC236}">
                <a16:creationId xmlns:a16="http://schemas.microsoft.com/office/drawing/2014/main" id="{3AC85DCC-DD09-443D-BDC2-F91D4E1F643F}"/>
              </a:ext>
            </a:extLst>
          </p:cNvPr>
          <p:cNvSpPr txBox="1"/>
          <p:nvPr/>
        </p:nvSpPr>
        <p:spPr>
          <a:xfrm>
            <a:off x="5649795" y="4124721"/>
            <a:ext cx="4902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16-22 SEPTEMBER 2020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7485649-405C-4D50-BA46-CBE73D51246C}"/>
              </a:ext>
            </a:extLst>
          </p:cNvPr>
          <p:cNvGrpSpPr/>
          <p:nvPr/>
        </p:nvGrpSpPr>
        <p:grpSpPr>
          <a:xfrm>
            <a:off x="5649795" y="1359573"/>
            <a:ext cx="4994685" cy="2644726"/>
            <a:chOff x="6333575" y="1814732"/>
            <a:chExt cx="3362925" cy="1780696"/>
          </a:xfrm>
        </p:grpSpPr>
        <p:pic>
          <p:nvPicPr>
            <p:cNvPr id="47" name="Picture 22">
              <a:extLst>
                <a:ext uri="{FF2B5EF4-FFF2-40B4-BE49-F238E27FC236}">
                  <a16:creationId xmlns:a16="http://schemas.microsoft.com/office/drawing/2014/main" id="{BC63808B-0F3D-4272-8EBB-1A09150152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604"/>
            <a:stretch/>
          </p:blipFill>
          <p:spPr>
            <a:xfrm>
              <a:off x="6381200" y="1814732"/>
              <a:ext cx="3315300" cy="549106"/>
            </a:xfrm>
            <a:prstGeom prst="rect">
              <a:avLst/>
            </a:prstGeom>
          </p:spPr>
        </p:pic>
        <p:pic>
          <p:nvPicPr>
            <p:cNvPr id="14" name="Picture 22">
              <a:extLst>
                <a:ext uri="{FF2B5EF4-FFF2-40B4-BE49-F238E27FC236}">
                  <a16:creationId xmlns:a16="http://schemas.microsoft.com/office/drawing/2014/main" id="{EE389EB3-F1B7-428E-A477-D1ECC91C7E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557"/>
            <a:stretch/>
          </p:blipFill>
          <p:spPr>
            <a:xfrm>
              <a:off x="6422566" y="3046322"/>
              <a:ext cx="1804539" cy="549106"/>
            </a:xfrm>
            <a:prstGeom prst="rect">
              <a:avLst/>
            </a:prstGeom>
          </p:spPr>
        </p:pic>
        <p:pic>
          <p:nvPicPr>
            <p:cNvPr id="15" name="Picture 22">
              <a:extLst>
                <a:ext uri="{FF2B5EF4-FFF2-40B4-BE49-F238E27FC236}">
                  <a16:creationId xmlns:a16="http://schemas.microsoft.com/office/drawing/2014/main" id="{0FE82B4C-685D-4363-9498-45087BF166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025" r="21579"/>
            <a:stretch/>
          </p:blipFill>
          <p:spPr>
            <a:xfrm>
              <a:off x="6333575" y="2448483"/>
              <a:ext cx="3315300" cy="549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308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DA9C61E8-2B5B-4324-848A-91F5AC571061}"/>
              </a:ext>
            </a:extLst>
          </p:cNvPr>
          <p:cNvSpPr/>
          <p:nvPr/>
        </p:nvSpPr>
        <p:spPr>
          <a:xfrm>
            <a:off x="0" y="0"/>
            <a:ext cx="4023360" cy="5880295"/>
          </a:xfrm>
          <a:prstGeom prst="rect">
            <a:avLst/>
          </a:prstGeom>
          <a:solidFill>
            <a:srgbClr val="EB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n 4" descr="Imagen que contiene texto, cuarto&#10;&#10;Descripción generada automáticamente">
            <a:extLst>
              <a:ext uri="{FF2B5EF4-FFF2-40B4-BE49-F238E27FC236}">
                <a16:creationId xmlns:a16="http://schemas.microsoft.com/office/drawing/2014/main" id="{D46F01C2-7741-4EBD-9E9D-E0D7673F64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2"/>
          <a:stretch/>
        </p:blipFill>
        <p:spPr>
          <a:xfrm>
            <a:off x="-1" y="62385"/>
            <a:ext cx="3549851" cy="5682589"/>
          </a:xfrm>
          <a:prstGeom prst="rect">
            <a:avLst/>
          </a:prstGeom>
        </p:spPr>
      </p:pic>
      <p:pic>
        <p:nvPicPr>
          <p:cNvPr id="68" name="Picture 10">
            <a:extLst>
              <a:ext uri="{FF2B5EF4-FFF2-40B4-BE49-F238E27FC236}">
                <a16:creationId xmlns:a16="http://schemas.microsoft.com/office/drawing/2014/main" id="{8720F983-AA2D-4565-A6F4-BF6A4CCC87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94" y="1247306"/>
            <a:ext cx="4208779" cy="380820"/>
          </a:xfrm>
          <a:prstGeom prst="rect">
            <a:avLst/>
          </a:prstGeom>
        </p:spPr>
      </p:pic>
      <p:sp>
        <p:nvSpPr>
          <p:cNvPr id="70" name="TextBox 19">
            <a:extLst>
              <a:ext uri="{FF2B5EF4-FFF2-40B4-BE49-F238E27FC236}">
                <a16:creationId xmlns:a16="http://schemas.microsoft.com/office/drawing/2014/main" id="{88A9E2D5-EB48-4BF5-8AD7-886274EF4FB9}"/>
              </a:ext>
            </a:extLst>
          </p:cNvPr>
          <p:cNvSpPr txBox="1"/>
          <p:nvPr/>
        </p:nvSpPr>
        <p:spPr>
          <a:xfrm>
            <a:off x="8705537" y="1148830"/>
            <a:ext cx="3203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n-US" sz="28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aintained?</a:t>
            </a:r>
          </a:p>
        </p:txBody>
      </p:sp>
      <p:sp>
        <p:nvSpPr>
          <p:cNvPr id="71" name="TextBox 19">
            <a:extLst>
              <a:ext uri="{FF2B5EF4-FFF2-40B4-BE49-F238E27FC236}">
                <a16:creationId xmlns:a16="http://schemas.microsoft.com/office/drawing/2014/main" id="{5FF754AF-DF66-4759-B31E-26625075C3BA}"/>
              </a:ext>
            </a:extLst>
          </p:cNvPr>
          <p:cNvSpPr txBox="1"/>
          <p:nvPr/>
        </p:nvSpPr>
        <p:spPr>
          <a:xfrm>
            <a:off x="3637145" y="1148832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Q:</a:t>
            </a:r>
            <a:r>
              <a:rPr lang="en-US" sz="28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</p:txBody>
      </p:sp>
      <p:sp>
        <p:nvSpPr>
          <p:cNvPr id="76" name="TextBox 19">
            <a:extLst>
              <a:ext uri="{FF2B5EF4-FFF2-40B4-BE49-F238E27FC236}">
                <a16:creationId xmlns:a16="http://schemas.microsoft.com/office/drawing/2014/main" id="{54EA30CC-18C6-48DA-B27D-BE85C1F51D82}"/>
              </a:ext>
            </a:extLst>
          </p:cNvPr>
          <p:cNvSpPr txBox="1"/>
          <p:nvPr/>
        </p:nvSpPr>
        <p:spPr>
          <a:xfrm>
            <a:off x="3671256" y="1637685"/>
            <a:ext cx="1166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r>
              <a:rPr lang="en-US" sz="28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8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19">
            <a:extLst>
              <a:ext uri="{FF2B5EF4-FFF2-40B4-BE49-F238E27FC236}">
                <a16:creationId xmlns:a16="http://schemas.microsoft.com/office/drawing/2014/main" id="{9F8ED3FD-12EE-4E0A-ABF6-E038D5FE8A8E}"/>
              </a:ext>
            </a:extLst>
          </p:cNvPr>
          <p:cNvSpPr txBox="1"/>
          <p:nvPr/>
        </p:nvSpPr>
        <p:spPr>
          <a:xfrm>
            <a:off x="3645282" y="2591286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Q:</a:t>
            </a:r>
            <a:r>
              <a:rPr lang="en-US" sz="28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When?</a:t>
            </a:r>
            <a:endParaRPr lang="en-US" sz="2800" b="1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19">
            <a:extLst>
              <a:ext uri="{FF2B5EF4-FFF2-40B4-BE49-F238E27FC236}">
                <a16:creationId xmlns:a16="http://schemas.microsoft.com/office/drawing/2014/main" id="{5DB1A136-8761-4919-950F-5E4777CB0DBE}"/>
              </a:ext>
            </a:extLst>
          </p:cNvPr>
          <p:cNvSpPr txBox="1"/>
          <p:nvPr/>
        </p:nvSpPr>
        <p:spPr>
          <a:xfrm>
            <a:off x="3681028" y="4430937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Q: </a:t>
            </a:r>
            <a:r>
              <a:rPr lang="en-US" sz="28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  <a:endParaRPr lang="en-US" sz="2800" b="1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69365BAD-5FBE-4E72-8E6D-A855146FA415}"/>
              </a:ext>
            </a:extLst>
          </p:cNvPr>
          <p:cNvGrpSpPr/>
          <p:nvPr/>
        </p:nvGrpSpPr>
        <p:grpSpPr>
          <a:xfrm>
            <a:off x="4750949" y="1451434"/>
            <a:ext cx="759993" cy="985105"/>
            <a:chOff x="5724435" y="1843522"/>
            <a:chExt cx="1153416" cy="1495061"/>
          </a:xfrm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17763D9-0C06-43F3-A468-4DFE13977447}"/>
                </a:ext>
              </a:extLst>
            </p:cNvPr>
            <p:cNvSpPr/>
            <p:nvPr/>
          </p:nvSpPr>
          <p:spPr>
            <a:xfrm>
              <a:off x="5908431" y="2160905"/>
              <a:ext cx="831697" cy="8316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3" name="Picture 8" descr="Check, circle, correct, mark, success, tick, yes icon">
              <a:extLst>
                <a:ext uri="{FF2B5EF4-FFF2-40B4-BE49-F238E27FC236}">
                  <a16:creationId xmlns:a16="http://schemas.microsoft.com/office/drawing/2014/main" id="{42AE1BEE-C4F8-45FB-B60D-C4F2BA31EF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435" y="1843522"/>
              <a:ext cx="1153416" cy="1495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6" name="TextBox 19">
            <a:extLst>
              <a:ext uri="{FF2B5EF4-FFF2-40B4-BE49-F238E27FC236}">
                <a16:creationId xmlns:a16="http://schemas.microsoft.com/office/drawing/2014/main" id="{A87CE394-C4FF-4C96-937A-82FE34C1B13E}"/>
              </a:ext>
            </a:extLst>
          </p:cNvPr>
          <p:cNvSpPr txBox="1"/>
          <p:nvPr/>
        </p:nvSpPr>
        <p:spPr>
          <a:xfrm>
            <a:off x="3671256" y="3043330"/>
            <a:ext cx="4786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r>
              <a:rPr lang="en-US" sz="28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usual, 16-22 SEPTEMBER</a:t>
            </a:r>
            <a:endParaRPr lang="en-US" sz="28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19">
            <a:extLst>
              <a:ext uri="{FF2B5EF4-FFF2-40B4-BE49-F238E27FC236}">
                <a16:creationId xmlns:a16="http://schemas.microsoft.com/office/drawing/2014/main" id="{298CEA3A-9087-470D-A648-76EFAE37FC85}"/>
              </a:ext>
            </a:extLst>
          </p:cNvPr>
          <p:cNvSpPr txBox="1"/>
          <p:nvPr/>
        </p:nvSpPr>
        <p:spPr>
          <a:xfrm>
            <a:off x="3696193" y="4853553"/>
            <a:ext cx="8093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24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</a:t>
            </a:r>
            <a:r>
              <a:rPr lang="en-GB" sz="24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participation rules is of key importance</a:t>
            </a:r>
            <a:endParaRPr lang="en-US" sz="28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10" descr="Calendar icon">
            <a:extLst>
              <a:ext uri="{FF2B5EF4-FFF2-40B4-BE49-F238E27FC236}">
                <a16:creationId xmlns:a16="http://schemas.microsoft.com/office/drawing/2014/main" id="{5DE57F2E-3EE3-4B52-8F1E-E4D08ADBE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710" y="2870299"/>
            <a:ext cx="815926" cy="81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19">
            <a:extLst>
              <a:ext uri="{FF2B5EF4-FFF2-40B4-BE49-F238E27FC236}">
                <a16:creationId xmlns:a16="http://schemas.microsoft.com/office/drawing/2014/main" id="{A79EACDA-B1BA-43A3-BC90-43947A62E704}"/>
              </a:ext>
            </a:extLst>
          </p:cNvPr>
          <p:cNvSpPr txBox="1"/>
          <p:nvPr/>
        </p:nvSpPr>
        <p:spPr>
          <a:xfrm>
            <a:off x="4144766" y="3683334"/>
            <a:ext cx="6906058" cy="400110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Registrations for towns and cities open on Monday 18 May!</a:t>
            </a:r>
            <a:endParaRPr lang="en-US" sz="24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1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6" grpId="0"/>
      <p:bldP spid="77" grpId="0"/>
      <p:bldP spid="79" grpId="0"/>
      <p:bldP spid="86" grpId="0"/>
      <p:bldP spid="87" grpId="0"/>
      <p:bldP spid="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0D59D8C-1983-4AB7-9ACA-02FAAD65E1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16" t="32798" r="10692" b="30862"/>
          <a:stretch/>
        </p:blipFill>
        <p:spPr>
          <a:xfrm>
            <a:off x="548504" y="1731152"/>
            <a:ext cx="11094992" cy="2826778"/>
          </a:xfrm>
          <a:prstGeom prst="rect">
            <a:avLst/>
          </a:prstGeom>
        </p:spPr>
      </p:pic>
      <p:sp>
        <p:nvSpPr>
          <p:cNvPr id="3" name="TextBox 19">
            <a:extLst>
              <a:ext uri="{FF2B5EF4-FFF2-40B4-BE49-F238E27FC236}">
                <a16:creationId xmlns:a16="http://schemas.microsoft.com/office/drawing/2014/main" id="{B1156D24-40C7-4952-AB11-6770F937A032}"/>
              </a:ext>
            </a:extLst>
          </p:cNvPr>
          <p:cNvSpPr txBox="1"/>
          <p:nvPr/>
        </p:nvSpPr>
        <p:spPr>
          <a:xfrm>
            <a:off x="3467737" y="790675"/>
            <a:ext cx="5256567" cy="830997"/>
          </a:xfrm>
          <a:prstGeom prst="rect">
            <a:avLst/>
          </a:prstGeom>
          <a:solidFill>
            <a:srgbClr val="16449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Flexibility in the participation rules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adapt to the local context…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C8BE81C7-E84F-4B77-B261-77746D58CCCB}"/>
              </a:ext>
            </a:extLst>
          </p:cNvPr>
          <p:cNvSpPr txBox="1"/>
          <p:nvPr/>
        </p:nvSpPr>
        <p:spPr>
          <a:xfrm>
            <a:off x="389148" y="4670474"/>
            <a:ext cx="11413702" cy="1077218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year, towns and cities don’t need to tick one of the three </a:t>
            </a:r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criteria</a:t>
            </a:r>
          </a:p>
          <a:p>
            <a:pPr algn="ctr"/>
            <a:r>
              <a:rPr lang="en-US" sz="1600" dirty="0">
                <a:solidFill>
                  <a:srgbClr val="1644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 just register in order to show their commitment to promote sustainable urban mobility</a:t>
            </a:r>
          </a:p>
          <a:p>
            <a:pPr algn="ctr"/>
            <a:r>
              <a:rPr lang="en-US" sz="1600" dirty="0">
                <a:solidFill>
                  <a:srgbClr val="1644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will say in due time which kind of </a:t>
            </a:r>
            <a:r>
              <a:rPr lang="en-US" sz="1600" b="1" dirty="0">
                <a:solidFill>
                  <a:srgbClr val="1644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 (online or physical) </a:t>
            </a:r>
            <a:r>
              <a:rPr lang="en-US" sz="1600" dirty="0">
                <a:solidFill>
                  <a:srgbClr val="1644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can </a:t>
            </a:r>
            <a:r>
              <a:rPr lang="en-US" sz="1600" dirty="0" err="1">
                <a:solidFill>
                  <a:srgbClr val="1644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organise</a:t>
            </a:r>
            <a:endParaRPr lang="en-US" sz="16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implemented anyway </a:t>
            </a:r>
            <a:r>
              <a:rPr lang="en-US" sz="1600" b="1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temporary measures </a:t>
            </a:r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sustainable mobility in times of COVID-19 are eligible</a:t>
            </a:r>
            <a:endParaRPr lang="en-US" sz="16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7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05A33C34-4080-4AD6-9538-44B2CC88C5DE}"/>
              </a:ext>
            </a:extLst>
          </p:cNvPr>
          <p:cNvSpPr txBox="1"/>
          <p:nvPr/>
        </p:nvSpPr>
        <p:spPr>
          <a:xfrm>
            <a:off x="3364324" y="790675"/>
            <a:ext cx="5463355" cy="461665"/>
          </a:xfrm>
          <a:prstGeom prst="rect">
            <a:avLst/>
          </a:prstGeom>
          <a:solidFill>
            <a:srgbClr val="16449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…and a visual example of flexibility: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A5EC1AB-C6DB-4543-ABB5-C4FBDA765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625" y="1424861"/>
            <a:ext cx="2615828" cy="375231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7FC5869-24A2-4E2E-A8CF-294E92D9C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86" y="1424861"/>
            <a:ext cx="2615828" cy="37523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DE8796A-615B-4097-864E-3253EBA03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5151" y="1412163"/>
            <a:ext cx="2641224" cy="3765014"/>
          </a:xfrm>
          <a:prstGeom prst="rect">
            <a:avLst/>
          </a:prstGeom>
        </p:spPr>
      </p:pic>
      <p:sp>
        <p:nvSpPr>
          <p:cNvPr id="6" name="TextBox 19">
            <a:extLst>
              <a:ext uri="{FF2B5EF4-FFF2-40B4-BE49-F238E27FC236}">
                <a16:creationId xmlns:a16="http://schemas.microsoft.com/office/drawing/2014/main" id="{5E36D1E5-C0E6-424C-9184-9A8154D33FED}"/>
              </a:ext>
            </a:extLst>
          </p:cNvPr>
          <p:cNvSpPr txBox="1"/>
          <p:nvPr/>
        </p:nvSpPr>
        <p:spPr>
          <a:xfrm>
            <a:off x="2248521" y="5348021"/>
            <a:ext cx="1770036" cy="338554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mascots as usual</a:t>
            </a:r>
            <a:endParaRPr lang="en-US" sz="16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5DA5C23E-1D32-483D-A362-19C1C63A9E37}"/>
              </a:ext>
            </a:extLst>
          </p:cNvPr>
          <p:cNvSpPr txBox="1"/>
          <p:nvPr/>
        </p:nvSpPr>
        <p:spPr>
          <a:xfrm>
            <a:off x="4979708" y="5348021"/>
            <a:ext cx="2295821" cy="338554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wear masks (PT)</a:t>
            </a:r>
            <a:endParaRPr lang="en-US" sz="16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BEB50502-566A-4901-AF44-F293E20792ED}"/>
              </a:ext>
            </a:extLst>
          </p:cNvPr>
          <p:cNvSpPr txBox="1"/>
          <p:nvPr/>
        </p:nvSpPr>
        <p:spPr>
          <a:xfrm>
            <a:off x="8275361" y="5336716"/>
            <a:ext cx="1540807" cy="338554"/>
          </a:xfrm>
          <a:prstGeom prst="rect">
            <a:avLst/>
          </a:prstGeom>
          <a:solidFill>
            <a:schemeClr val="bg1"/>
          </a:solidFill>
          <a:ln>
            <a:solidFill>
              <a:srgbClr val="16449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644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wear masks</a:t>
            </a:r>
            <a:endParaRPr lang="en-US" sz="1600" dirty="0">
              <a:solidFill>
                <a:srgbClr val="16449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DA9C61E8-2B5B-4324-848A-91F5AC571061}"/>
              </a:ext>
            </a:extLst>
          </p:cNvPr>
          <p:cNvSpPr/>
          <p:nvPr/>
        </p:nvSpPr>
        <p:spPr>
          <a:xfrm>
            <a:off x="0" y="0"/>
            <a:ext cx="4023360" cy="5880295"/>
          </a:xfrm>
          <a:prstGeom prst="rect">
            <a:avLst/>
          </a:prstGeom>
          <a:solidFill>
            <a:srgbClr val="EB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n 4" descr="Imagen que contiene texto, cuarto&#10;&#10;Descripción generada automáticamente">
            <a:extLst>
              <a:ext uri="{FF2B5EF4-FFF2-40B4-BE49-F238E27FC236}">
                <a16:creationId xmlns:a16="http://schemas.microsoft.com/office/drawing/2014/main" id="{D46F01C2-7741-4EBD-9E9D-E0D7673F64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3" r="16171"/>
          <a:stretch/>
        </p:blipFill>
        <p:spPr>
          <a:xfrm>
            <a:off x="7849773" y="197706"/>
            <a:ext cx="4342228" cy="5682589"/>
          </a:xfrm>
          <a:prstGeom prst="rect">
            <a:avLst/>
          </a:prstGeom>
        </p:spPr>
      </p:pic>
      <p:sp>
        <p:nvSpPr>
          <p:cNvPr id="71" name="TextBox 19">
            <a:extLst>
              <a:ext uri="{FF2B5EF4-FFF2-40B4-BE49-F238E27FC236}">
                <a16:creationId xmlns:a16="http://schemas.microsoft.com/office/drawing/2014/main" id="{5FF754AF-DF66-4759-B31E-26625075C3BA}"/>
              </a:ext>
            </a:extLst>
          </p:cNvPr>
          <p:cNvSpPr txBox="1"/>
          <p:nvPr/>
        </p:nvSpPr>
        <p:spPr>
          <a:xfrm>
            <a:off x="144604" y="906171"/>
            <a:ext cx="8395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annual theme </a:t>
            </a:r>
            <a:r>
              <a:rPr lang="en-US" sz="2800" b="1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‘Zero-emission mobility for all’</a:t>
            </a:r>
          </a:p>
          <a:p>
            <a:pPr algn="l"/>
            <a:r>
              <a:rPr lang="en-US" sz="2800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maintained, as an ambition for now and the future</a:t>
            </a:r>
            <a:endParaRPr lang="en-US" sz="2800" dirty="0">
              <a:solidFill>
                <a:srgbClr val="16419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58C28CB1-87A0-430E-9FB5-12E1D08A1725}"/>
              </a:ext>
            </a:extLst>
          </p:cNvPr>
          <p:cNvSpPr txBox="1"/>
          <p:nvPr/>
        </p:nvSpPr>
        <p:spPr>
          <a:xfrm>
            <a:off x="8233557" y="231533"/>
            <a:ext cx="3759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EXPERT GROUP ON URBAN MOBILITY MEETING</a:t>
            </a:r>
          </a:p>
        </p:txBody>
      </p:sp>
      <p:sp>
        <p:nvSpPr>
          <p:cNvPr id="18" name="TextBox 4">
            <a:extLst>
              <a:ext uri="{FF2B5EF4-FFF2-40B4-BE49-F238E27FC236}">
                <a16:creationId xmlns:a16="http://schemas.microsoft.com/office/drawing/2014/main" id="{A3FD2C6F-5A23-4356-971A-C5C4025770E0}"/>
              </a:ext>
            </a:extLst>
          </p:cNvPr>
          <p:cNvSpPr txBox="1"/>
          <p:nvPr/>
        </p:nvSpPr>
        <p:spPr>
          <a:xfrm>
            <a:off x="11007587" y="402578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 MAY 2020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CB016E00-033F-4B44-A2DE-FA9F3BDD688E}"/>
              </a:ext>
            </a:extLst>
          </p:cNvPr>
          <p:cNvSpPr txBox="1"/>
          <p:nvPr/>
        </p:nvSpPr>
        <p:spPr>
          <a:xfrm>
            <a:off x="144604" y="2439126"/>
            <a:ext cx="65854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Thematic guidelines in all EU languages</a:t>
            </a:r>
          </a:p>
          <a:p>
            <a:pPr algn="l"/>
            <a:r>
              <a:rPr lang="en-US" sz="2800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before the summer</a:t>
            </a:r>
          </a:p>
        </p:txBody>
      </p:sp>
      <p:sp>
        <p:nvSpPr>
          <p:cNvPr id="27" name="TextBox 19">
            <a:extLst>
              <a:ext uri="{FF2B5EF4-FFF2-40B4-BE49-F238E27FC236}">
                <a16:creationId xmlns:a16="http://schemas.microsoft.com/office/drawing/2014/main" id="{4E424FD4-3FA0-4A41-99DE-CC227F91C080}"/>
              </a:ext>
            </a:extLst>
          </p:cNvPr>
          <p:cNvSpPr txBox="1"/>
          <p:nvPr/>
        </p:nvSpPr>
        <p:spPr>
          <a:xfrm>
            <a:off x="144604" y="3884180"/>
            <a:ext cx="62234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16419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Towns and cities are not bound to use</a:t>
            </a:r>
          </a:p>
          <a:p>
            <a:pPr algn="l"/>
            <a:r>
              <a:rPr lang="en-US" sz="2800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specific slogan or call-to-action</a:t>
            </a:r>
          </a:p>
        </p:txBody>
      </p:sp>
    </p:spTree>
    <p:extLst>
      <p:ext uri="{BB962C8B-B14F-4D97-AF65-F5344CB8AC3E}">
        <p14:creationId xmlns:p14="http://schemas.microsoft.com/office/powerpoint/2010/main" val="109757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9" grpId="0"/>
      <p:bldP spid="27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FE43873E7BB14E848DB94CE8E3D51F" ma:contentTypeVersion="12" ma:contentTypeDescription="Create a new document." ma:contentTypeScope="" ma:versionID="58f834a13d390f9ae62fc358b8189c25">
  <xsd:schema xmlns:xsd="http://www.w3.org/2001/XMLSchema" xmlns:xs="http://www.w3.org/2001/XMLSchema" xmlns:p="http://schemas.microsoft.com/office/2006/metadata/properties" xmlns:ns2="69a372c9-d1f1-4bc3-be0c-6ca127baad24" xmlns:ns3="1c6125f1-d776-4a0c-b4f4-58d3ef681171" targetNamespace="http://schemas.microsoft.com/office/2006/metadata/properties" ma:root="true" ma:fieldsID="e568e58bb9aa84cd329a452fca0228ce" ns2:_="" ns3:_="">
    <xsd:import namespace="69a372c9-d1f1-4bc3-be0c-6ca127baad24"/>
    <xsd:import namespace="1c6125f1-d776-4a0c-b4f4-58d3ef681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372c9-d1f1-4bc3-be0c-6ca127baad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125f1-d776-4a0c-b4f4-58d3ef6811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12B1BA-B86D-4AEA-9CD5-433B88132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a372c9-d1f1-4bc3-be0c-6ca127baad24"/>
    <ds:schemaRef ds:uri="1c6125f1-d776-4a0c-b4f4-58d3ef6811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91884-945A-487C-8F7B-3B3F842C9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CC1ED-E02D-4C31-8F99-004271E617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219</Words>
  <Application>Microsoft Office PowerPoint</Application>
  <PresentationFormat>Panorámica</PresentationFormat>
  <Paragraphs>32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Caballero</dc:creator>
  <cp:lastModifiedBy>Juan Antonio Caballero</cp:lastModifiedBy>
  <cp:revision>5</cp:revision>
  <cp:lastPrinted>2016-04-19T17:43:29Z</cp:lastPrinted>
  <dcterms:created xsi:type="dcterms:W3CDTF">2015-06-19T12:39:17Z</dcterms:created>
  <dcterms:modified xsi:type="dcterms:W3CDTF">2020-05-18T12:59:55Z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0x01010088FE43873E7BB14E848DB94CE8E3D51F</vt:lpwstr>
  </property>
  <property fmtid="{D5CDD505-2E9C-101B-9397-08002B2CF9AE}" pid="3" name="AuthorIds_UIVersion_12288">
    <vt:lpwstr>17</vt:lpwstr>
  </property>
</Properties>
</file>